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18" r:id="rId1"/>
    <p:sldMasterId id="2147483730" r:id="rId2"/>
    <p:sldMasterId id="2147483746" r:id="rId3"/>
  </p:sldMasterIdLst>
  <p:notesMasterIdLst>
    <p:notesMasterId r:id="rId134"/>
  </p:notesMasterIdLst>
  <p:handoutMasterIdLst>
    <p:handoutMasterId r:id="rId135"/>
  </p:handoutMasterIdLst>
  <p:sldIdLst>
    <p:sldId id="334" r:id="rId4"/>
    <p:sldId id="335" r:id="rId5"/>
    <p:sldId id="336" r:id="rId6"/>
    <p:sldId id="649" r:id="rId7"/>
    <p:sldId id="648" r:id="rId8"/>
    <p:sldId id="510" r:id="rId9"/>
    <p:sldId id="568" r:id="rId10"/>
    <p:sldId id="569" r:id="rId11"/>
    <p:sldId id="570" r:id="rId12"/>
    <p:sldId id="571" r:id="rId13"/>
    <p:sldId id="572" r:id="rId14"/>
    <p:sldId id="573" r:id="rId15"/>
    <p:sldId id="574" r:id="rId16"/>
    <p:sldId id="582" r:id="rId17"/>
    <p:sldId id="583" r:id="rId18"/>
    <p:sldId id="586" r:id="rId19"/>
    <p:sldId id="587" r:id="rId20"/>
    <p:sldId id="590" r:id="rId21"/>
    <p:sldId id="591" r:id="rId22"/>
    <p:sldId id="588" r:id="rId23"/>
    <p:sldId id="589" r:id="rId24"/>
    <p:sldId id="592" r:id="rId25"/>
    <p:sldId id="593" r:id="rId26"/>
    <p:sldId id="594" r:id="rId27"/>
    <p:sldId id="595" r:id="rId28"/>
    <p:sldId id="596" r:id="rId29"/>
    <p:sldId id="597" r:id="rId30"/>
    <p:sldId id="575" r:id="rId31"/>
    <p:sldId id="576" r:id="rId32"/>
    <p:sldId id="577" r:id="rId33"/>
    <p:sldId id="584" r:id="rId34"/>
    <p:sldId id="585" r:id="rId35"/>
    <p:sldId id="580" r:id="rId36"/>
    <p:sldId id="581" r:id="rId37"/>
    <p:sldId id="578" r:id="rId38"/>
    <p:sldId id="579" r:id="rId39"/>
    <p:sldId id="598" r:id="rId40"/>
    <p:sldId id="599" r:id="rId41"/>
    <p:sldId id="600" r:id="rId42"/>
    <p:sldId id="601" r:id="rId43"/>
    <p:sldId id="602" r:id="rId44"/>
    <p:sldId id="603" r:id="rId45"/>
    <p:sldId id="604" r:id="rId46"/>
    <p:sldId id="605" r:id="rId47"/>
    <p:sldId id="608" r:id="rId48"/>
    <p:sldId id="606" r:id="rId49"/>
    <p:sldId id="607" r:id="rId50"/>
    <p:sldId id="609" r:id="rId51"/>
    <p:sldId id="610" r:id="rId52"/>
    <p:sldId id="611" r:id="rId53"/>
    <p:sldId id="612" r:id="rId54"/>
    <p:sldId id="613" r:id="rId55"/>
    <p:sldId id="614" r:id="rId56"/>
    <p:sldId id="615" r:id="rId57"/>
    <p:sldId id="616" r:id="rId58"/>
    <p:sldId id="618" r:id="rId59"/>
    <p:sldId id="617" r:id="rId60"/>
    <p:sldId id="619" r:id="rId61"/>
    <p:sldId id="622" r:id="rId62"/>
    <p:sldId id="620" r:id="rId63"/>
    <p:sldId id="621" r:id="rId64"/>
    <p:sldId id="623" r:id="rId65"/>
    <p:sldId id="624" r:id="rId66"/>
    <p:sldId id="625" r:id="rId67"/>
    <p:sldId id="626" r:id="rId68"/>
    <p:sldId id="627" r:id="rId69"/>
    <p:sldId id="628" r:id="rId70"/>
    <p:sldId id="629" r:id="rId71"/>
    <p:sldId id="631" r:id="rId72"/>
    <p:sldId id="630" r:id="rId73"/>
    <p:sldId id="632" r:id="rId74"/>
    <p:sldId id="633" r:id="rId75"/>
    <p:sldId id="634" r:id="rId76"/>
    <p:sldId id="635" r:id="rId77"/>
    <p:sldId id="636" r:id="rId78"/>
    <p:sldId id="650" r:id="rId79"/>
    <p:sldId id="651" r:id="rId80"/>
    <p:sldId id="652" r:id="rId81"/>
    <p:sldId id="653" r:id="rId82"/>
    <p:sldId id="654" r:id="rId83"/>
    <p:sldId id="655" r:id="rId84"/>
    <p:sldId id="656" r:id="rId85"/>
    <p:sldId id="657" r:id="rId86"/>
    <p:sldId id="658" r:id="rId87"/>
    <p:sldId id="659" r:id="rId88"/>
    <p:sldId id="660" r:id="rId89"/>
    <p:sldId id="661" r:id="rId90"/>
    <p:sldId id="662" r:id="rId91"/>
    <p:sldId id="663" r:id="rId92"/>
    <p:sldId id="664" r:id="rId93"/>
    <p:sldId id="665" r:id="rId94"/>
    <p:sldId id="666" r:id="rId95"/>
    <p:sldId id="667" r:id="rId96"/>
    <p:sldId id="668" r:id="rId97"/>
    <p:sldId id="669" r:id="rId98"/>
    <p:sldId id="670" r:id="rId99"/>
    <p:sldId id="671" r:id="rId100"/>
    <p:sldId id="672" r:id="rId101"/>
    <p:sldId id="673" r:id="rId102"/>
    <p:sldId id="674" r:id="rId103"/>
    <p:sldId id="675" r:id="rId104"/>
    <p:sldId id="676" r:id="rId105"/>
    <p:sldId id="677" r:id="rId106"/>
    <p:sldId id="678" r:id="rId107"/>
    <p:sldId id="679" r:id="rId108"/>
    <p:sldId id="680" r:id="rId109"/>
    <p:sldId id="681" r:id="rId110"/>
    <p:sldId id="682" r:id="rId111"/>
    <p:sldId id="683" r:id="rId112"/>
    <p:sldId id="684" r:id="rId113"/>
    <p:sldId id="685" r:id="rId114"/>
    <p:sldId id="686" r:id="rId115"/>
    <p:sldId id="687" r:id="rId116"/>
    <p:sldId id="688" r:id="rId117"/>
    <p:sldId id="689" r:id="rId118"/>
    <p:sldId id="690" r:id="rId119"/>
    <p:sldId id="691" r:id="rId120"/>
    <p:sldId id="692" r:id="rId121"/>
    <p:sldId id="693" r:id="rId122"/>
    <p:sldId id="694" r:id="rId123"/>
    <p:sldId id="695" r:id="rId124"/>
    <p:sldId id="696" r:id="rId125"/>
    <p:sldId id="697" r:id="rId126"/>
    <p:sldId id="698" r:id="rId127"/>
    <p:sldId id="699" r:id="rId128"/>
    <p:sldId id="700" r:id="rId129"/>
    <p:sldId id="701" r:id="rId130"/>
    <p:sldId id="702" r:id="rId131"/>
    <p:sldId id="703" r:id="rId132"/>
    <p:sldId id="704" r:id="rId133"/>
  </p:sldIdLst>
  <p:sldSz cx="9144000" cy="6858000" type="screen4x3"/>
  <p:notesSz cx="6858000" cy="9144000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1pPr>
    <a:lvl2pPr marL="490028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2pPr>
    <a:lvl3pPr marL="980056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3pPr>
    <a:lvl4pPr marL="1470084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4pPr>
    <a:lvl5pPr marL="1960113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5pPr>
    <a:lvl6pPr marL="2450140" algn="l" defTabSz="980056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6pPr>
    <a:lvl7pPr marL="2940168" algn="l" defTabSz="980056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7pPr>
    <a:lvl8pPr marL="3430196" algn="l" defTabSz="980056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8pPr>
    <a:lvl9pPr marL="3920225" algn="l" defTabSz="980056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8080"/>
    <a:srgbClr val="004C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07" autoAdjust="0"/>
    <p:restoredTop sz="94660"/>
  </p:normalViewPr>
  <p:slideViewPr>
    <p:cSldViewPr>
      <p:cViewPr>
        <p:scale>
          <a:sx n="75" d="100"/>
          <a:sy n="75" d="100"/>
        </p:scale>
        <p:origin x="2718" y="714"/>
      </p:cViewPr>
      <p:guideLst>
        <p:guide orient="horz" pos="216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>
      <p:cViewPr varScale="1">
        <p:scale>
          <a:sx n="123" d="100"/>
          <a:sy n="123" d="100"/>
        </p:scale>
        <p:origin x="497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4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63" Type="http://schemas.openxmlformats.org/officeDocument/2006/relationships/slide" Target="slides/slide60.xml"/><Relationship Id="rId84" Type="http://schemas.openxmlformats.org/officeDocument/2006/relationships/slide" Target="slides/slide81.xml"/><Relationship Id="rId138" Type="http://schemas.openxmlformats.org/officeDocument/2006/relationships/theme" Target="theme/theme1.xml"/><Relationship Id="rId16" Type="http://schemas.openxmlformats.org/officeDocument/2006/relationships/slide" Target="slides/slide13.xml"/><Relationship Id="rId107" Type="http://schemas.openxmlformats.org/officeDocument/2006/relationships/slide" Target="slides/slide104.xml"/><Relationship Id="rId11" Type="http://schemas.openxmlformats.org/officeDocument/2006/relationships/slide" Target="slides/slide8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74" Type="http://schemas.openxmlformats.org/officeDocument/2006/relationships/slide" Target="slides/slide71.xml"/><Relationship Id="rId79" Type="http://schemas.openxmlformats.org/officeDocument/2006/relationships/slide" Target="slides/slide76.xml"/><Relationship Id="rId102" Type="http://schemas.openxmlformats.org/officeDocument/2006/relationships/slide" Target="slides/slide99.xml"/><Relationship Id="rId123" Type="http://schemas.openxmlformats.org/officeDocument/2006/relationships/slide" Target="slides/slide120.xml"/><Relationship Id="rId128" Type="http://schemas.openxmlformats.org/officeDocument/2006/relationships/slide" Target="slides/slide125.xml"/><Relationship Id="rId5" Type="http://schemas.openxmlformats.org/officeDocument/2006/relationships/slide" Target="slides/slide2.xml"/><Relationship Id="rId90" Type="http://schemas.openxmlformats.org/officeDocument/2006/relationships/slide" Target="slides/slide87.xml"/><Relationship Id="rId95" Type="http://schemas.openxmlformats.org/officeDocument/2006/relationships/slide" Target="slides/slide92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64" Type="http://schemas.openxmlformats.org/officeDocument/2006/relationships/slide" Target="slides/slide61.xml"/><Relationship Id="rId69" Type="http://schemas.openxmlformats.org/officeDocument/2006/relationships/slide" Target="slides/slide66.xml"/><Relationship Id="rId113" Type="http://schemas.openxmlformats.org/officeDocument/2006/relationships/slide" Target="slides/slide110.xml"/><Relationship Id="rId118" Type="http://schemas.openxmlformats.org/officeDocument/2006/relationships/slide" Target="slides/slide115.xml"/><Relationship Id="rId134" Type="http://schemas.openxmlformats.org/officeDocument/2006/relationships/notesMaster" Target="notesMasters/notesMaster1.xml"/><Relationship Id="rId139" Type="http://schemas.openxmlformats.org/officeDocument/2006/relationships/tableStyles" Target="tableStyles.xml"/><Relationship Id="rId80" Type="http://schemas.openxmlformats.org/officeDocument/2006/relationships/slide" Target="slides/slide77.xml"/><Relationship Id="rId85" Type="http://schemas.openxmlformats.org/officeDocument/2006/relationships/slide" Target="slides/slide82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59" Type="http://schemas.openxmlformats.org/officeDocument/2006/relationships/slide" Target="slides/slide56.xml"/><Relationship Id="rId103" Type="http://schemas.openxmlformats.org/officeDocument/2006/relationships/slide" Target="slides/slide100.xml"/><Relationship Id="rId108" Type="http://schemas.openxmlformats.org/officeDocument/2006/relationships/slide" Target="slides/slide105.xml"/><Relationship Id="rId124" Type="http://schemas.openxmlformats.org/officeDocument/2006/relationships/slide" Target="slides/slide121.xml"/><Relationship Id="rId129" Type="http://schemas.openxmlformats.org/officeDocument/2006/relationships/slide" Target="slides/slide126.xml"/><Relationship Id="rId54" Type="http://schemas.openxmlformats.org/officeDocument/2006/relationships/slide" Target="slides/slide51.xml"/><Relationship Id="rId70" Type="http://schemas.openxmlformats.org/officeDocument/2006/relationships/slide" Target="slides/slide67.xml"/><Relationship Id="rId75" Type="http://schemas.openxmlformats.org/officeDocument/2006/relationships/slide" Target="slides/slide72.xml"/><Relationship Id="rId91" Type="http://schemas.openxmlformats.org/officeDocument/2006/relationships/slide" Target="slides/slide88.xml"/><Relationship Id="rId96" Type="http://schemas.openxmlformats.org/officeDocument/2006/relationships/slide" Target="slides/slide9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49" Type="http://schemas.openxmlformats.org/officeDocument/2006/relationships/slide" Target="slides/slide46.xml"/><Relationship Id="rId114" Type="http://schemas.openxmlformats.org/officeDocument/2006/relationships/slide" Target="slides/slide111.xml"/><Relationship Id="rId119" Type="http://schemas.openxmlformats.org/officeDocument/2006/relationships/slide" Target="slides/slide116.xml"/><Relationship Id="rId44" Type="http://schemas.openxmlformats.org/officeDocument/2006/relationships/slide" Target="slides/slide41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81" Type="http://schemas.openxmlformats.org/officeDocument/2006/relationships/slide" Target="slides/slide78.xml"/><Relationship Id="rId86" Type="http://schemas.openxmlformats.org/officeDocument/2006/relationships/slide" Target="slides/slide83.xml"/><Relationship Id="rId130" Type="http://schemas.openxmlformats.org/officeDocument/2006/relationships/slide" Target="slides/slide127.xml"/><Relationship Id="rId135" Type="http://schemas.openxmlformats.org/officeDocument/2006/relationships/handoutMaster" Target="handoutMasters/handoutMaster1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109" Type="http://schemas.openxmlformats.org/officeDocument/2006/relationships/slide" Target="slides/slide10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6" Type="http://schemas.openxmlformats.org/officeDocument/2006/relationships/slide" Target="slides/slide73.xml"/><Relationship Id="rId97" Type="http://schemas.openxmlformats.org/officeDocument/2006/relationships/slide" Target="slides/slide94.xml"/><Relationship Id="rId104" Type="http://schemas.openxmlformats.org/officeDocument/2006/relationships/slide" Target="slides/slide101.xml"/><Relationship Id="rId120" Type="http://schemas.openxmlformats.org/officeDocument/2006/relationships/slide" Target="slides/slide117.xml"/><Relationship Id="rId125" Type="http://schemas.openxmlformats.org/officeDocument/2006/relationships/slide" Target="slides/slide122.xml"/><Relationship Id="rId7" Type="http://schemas.openxmlformats.org/officeDocument/2006/relationships/slide" Target="slides/slide4.xml"/><Relationship Id="rId71" Type="http://schemas.openxmlformats.org/officeDocument/2006/relationships/slide" Target="slides/slide68.xml"/><Relationship Id="rId92" Type="http://schemas.openxmlformats.org/officeDocument/2006/relationships/slide" Target="slides/slide8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4" Type="http://schemas.openxmlformats.org/officeDocument/2006/relationships/slide" Target="slides/slide21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66" Type="http://schemas.openxmlformats.org/officeDocument/2006/relationships/slide" Target="slides/slide63.xml"/><Relationship Id="rId87" Type="http://schemas.openxmlformats.org/officeDocument/2006/relationships/slide" Target="slides/slide84.xml"/><Relationship Id="rId110" Type="http://schemas.openxmlformats.org/officeDocument/2006/relationships/slide" Target="slides/slide107.xml"/><Relationship Id="rId115" Type="http://schemas.openxmlformats.org/officeDocument/2006/relationships/slide" Target="slides/slide112.xml"/><Relationship Id="rId131" Type="http://schemas.openxmlformats.org/officeDocument/2006/relationships/slide" Target="slides/slide128.xml"/><Relationship Id="rId136" Type="http://schemas.openxmlformats.org/officeDocument/2006/relationships/presProps" Target="presProps.xml"/><Relationship Id="rId61" Type="http://schemas.openxmlformats.org/officeDocument/2006/relationships/slide" Target="slides/slide58.xml"/><Relationship Id="rId82" Type="http://schemas.openxmlformats.org/officeDocument/2006/relationships/slide" Target="slides/slide79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56" Type="http://schemas.openxmlformats.org/officeDocument/2006/relationships/slide" Target="slides/slide53.xml"/><Relationship Id="rId77" Type="http://schemas.openxmlformats.org/officeDocument/2006/relationships/slide" Target="slides/slide74.xml"/><Relationship Id="rId100" Type="http://schemas.openxmlformats.org/officeDocument/2006/relationships/slide" Target="slides/slide97.xml"/><Relationship Id="rId105" Type="http://schemas.openxmlformats.org/officeDocument/2006/relationships/slide" Target="slides/slide102.xml"/><Relationship Id="rId126" Type="http://schemas.openxmlformats.org/officeDocument/2006/relationships/slide" Target="slides/slide123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slide" Target="slides/slide69.xml"/><Relationship Id="rId93" Type="http://schemas.openxmlformats.org/officeDocument/2006/relationships/slide" Target="slides/slide90.xml"/><Relationship Id="rId98" Type="http://schemas.openxmlformats.org/officeDocument/2006/relationships/slide" Target="slides/slide95.xml"/><Relationship Id="rId121" Type="http://schemas.openxmlformats.org/officeDocument/2006/relationships/slide" Target="slides/slide118.xml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22.xml"/><Relationship Id="rId46" Type="http://schemas.openxmlformats.org/officeDocument/2006/relationships/slide" Target="slides/slide43.xml"/><Relationship Id="rId67" Type="http://schemas.openxmlformats.org/officeDocument/2006/relationships/slide" Target="slides/slide64.xml"/><Relationship Id="rId116" Type="http://schemas.openxmlformats.org/officeDocument/2006/relationships/slide" Target="slides/slide113.xml"/><Relationship Id="rId137" Type="http://schemas.openxmlformats.org/officeDocument/2006/relationships/viewProps" Target="view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62" Type="http://schemas.openxmlformats.org/officeDocument/2006/relationships/slide" Target="slides/slide59.xml"/><Relationship Id="rId83" Type="http://schemas.openxmlformats.org/officeDocument/2006/relationships/slide" Target="slides/slide80.xml"/><Relationship Id="rId88" Type="http://schemas.openxmlformats.org/officeDocument/2006/relationships/slide" Target="slides/slide85.xml"/><Relationship Id="rId111" Type="http://schemas.openxmlformats.org/officeDocument/2006/relationships/slide" Target="slides/slide108.xml"/><Relationship Id="rId132" Type="http://schemas.openxmlformats.org/officeDocument/2006/relationships/slide" Target="slides/slide129.xml"/><Relationship Id="rId15" Type="http://schemas.openxmlformats.org/officeDocument/2006/relationships/slide" Target="slides/slide12.xml"/><Relationship Id="rId36" Type="http://schemas.openxmlformats.org/officeDocument/2006/relationships/slide" Target="slides/slide33.xml"/><Relationship Id="rId57" Type="http://schemas.openxmlformats.org/officeDocument/2006/relationships/slide" Target="slides/slide54.xml"/><Relationship Id="rId106" Type="http://schemas.openxmlformats.org/officeDocument/2006/relationships/slide" Target="slides/slide103.xml"/><Relationship Id="rId127" Type="http://schemas.openxmlformats.org/officeDocument/2006/relationships/slide" Target="slides/slide12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52" Type="http://schemas.openxmlformats.org/officeDocument/2006/relationships/slide" Target="slides/slide49.xml"/><Relationship Id="rId73" Type="http://schemas.openxmlformats.org/officeDocument/2006/relationships/slide" Target="slides/slide70.xml"/><Relationship Id="rId78" Type="http://schemas.openxmlformats.org/officeDocument/2006/relationships/slide" Target="slides/slide75.xml"/><Relationship Id="rId94" Type="http://schemas.openxmlformats.org/officeDocument/2006/relationships/slide" Target="slides/slide91.xml"/><Relationship Id="rId99" Type="http://schemas.openxmlformats.org/officeDocument/2006/relationships/slide" Target="slides/slide96.xml"/><Relationship Id="rId101" Type="http://schemas.openxmlformats.org/officeDocument/2006/relationships/slide" Target="slides/slide98.xml"/><Relationship Id="rId122" Type="http://schemas.openxmlformats.org/officeDocument/2006/relationships/slide" Target="slides/slide119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26" Type="http://schemas.openxmlformats.org/officeDocument/2006/relationships/slide" Target="slides/slide23.xml"/><Relationship Id="rId47" Type="http://schemas.openxmlformats.org/officeDocument/2006/relationships/slide" Target="slides/slide44.xml"/><Relationship Id="rId68" Type="http://schemas.openxmlformats.org/officeDocument/2006/relationships/slide" Target="slides/slide65.xml"/><Relationship Id="rId89" Type="http://schemas.openxmlformats.org/officeDocument/2006/relationships/slide" Target="slides/slide86.xml"/><Relationship Id="rId112" Type="http://schemas.openxmlformats.org/officeDocument/2006/relationships/slide" Target="slides/slide109.xml"/><Relationship Id="rId133" Type="http://schemas.openxmlformats.org/officeDocument/2006/relationships/slide" Target="slides/slide13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r>
              <a:rPr lang="ko-KR"/>
              <a:t>가격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Sheet1!$B$1:$B$8050</c:f>
              <c:numCache>
                <c:formatCode>General</c:formatCode>
                <c:ptCount val="8050"/>
                <c:pt idx="0">
                  <c:v>115.465</c:v>
                </c:pt>
                <c:pt idx="1">
                  <c:v>117.578</c:v>
                </c:pt>
                <c:pt idx="2">
                  <c:v>121.803</c:v>
                </c:pt>
                <c:pt idx="3">
                  <c:v>120.79300000000001</c:v>
                </c:pt>
                <c:pt idx="4">
                  <c:v>120.79300000000001</c:v>
                </c:pt>
                <c:pt idx="5">
                  <c:v>120.425</c:v>
                </c:pt>
                <c:pt idx="6">
                  <c:v>119.41500000000001</c:v>
                </c:pt>
                <c:pt idx="7">
                  <c:v>120.88500000000001</c:v>
                </c:pt>
                <c:pt idx="8">
                  <c:v>122.07899999999999</c:v>
                </c:pt>
                <c:pt idx="9">
                  <c:v>121.34399999999999</c:v>
                </c:pt>
                <c:pt idx="10">
                  <c:v>120.242</c:v>
                </c:pt>
                <c:pt idx="11">
                  <c:v>120.60899999999999</c:v>
                </c:pt>
                <c:pt idx="12">
                  <c:v>120.70099999999999</c:v>
                </c:pt>
                <c:pt idx="13">
                  <c:v>119.874</c:v>
                </c:pt>
                <c:pt idx="14">
                  <c:v>118.77200000000001</c:v>
                </c:pt>
                <c:pt idx="15">
                  <c:v>120.05800000000001</c:v>
                </c:pt>
                <c:pt idx="16">
                  <c:v>121.98699999999999</c:v>
                </c:pt>
                <c:pt idx="17">
                  <c:v>120.977</c:v>
                </c:pt>
                <c:pt idx="18">
                  <c:v>118.956</c:v>
                </c:pt>
                <c:pt idx="19">
                  <c:v>119.782</c:v>
                </c:pt>
                <c:pt idx="20">
                  <c:v>120.977</c:v>
                </c:pt>
                <c:pt idx="21">
                  <c:v>120.05800000000001</c:v>
                </c:pt>
                <c:pt idx="22">
                  <c:v>121.068</c:v>
                </c:pt>
                <c:pt idx="23">
                  <c:v>122.998</c:v>
                </c:pt>
                <c:pt idx="24">
                  <c:v>122.26300000000001</c:v>
                </c:pt>
                <c:pt idx="25">
                  <c:v>123.181</c:v>
                </c:pt>
                <c:pt idx="26">
                  <c:v>121.62</c:v>
                </c:pt>
                <c:pt idx="27">
                  <c:v>121.52800000000001</c:v>
                </c:pt>
                <c:pt idx="28">
                  <c:v>120.79300000000001</c:v>
                </c:pt>
                <c:pt idx="29">
                  <c:v>122.07899999999999</c:v>
                </c:pt>
                <c:pt idx="30">
                  <c:v>121.62</c:v>
                </c:pt>
                <c:pt idx="31">
                  <c:v>120.425</c:v>
                </c:pt>
                <c:pt idx="32">
                  <c:v>118.221</c:v>
                </c:pt>
                <c:pt idx="33">
                  <c:v>118.313</c:v>
                </c:pt>
                <c:pt idx="34">
                  <c:v>118.405</c:v>
                </c:pt>
                <c:pt idx="35">
                  <c:v>116.292</c:v>
                </c:pt>
                <c:pt idx="36">
                  <c:v>116.476</c:v>
                </c:pt>
                <c:pt idx="37">
                  <c:v>116.751</c:v>
                </c:pt>
                <c:pt idx="38">
                  <c:v>115.833</c:v>
                </c:pt>
                <c:pt idx="39">
                  <c:v>115.92400000000001</c:v>
                </c:pt>
                <c:pt idx="40">
                  <c:v>114.271</c:v>
                </c:pt>
                <c:pt idx="41">
                  <c:v>112.61799999999999</c:v>
                </c:pt>
                <c:pt idx="42">
                  <c:v>111.791</c:v>
                </c:pt>
                <c:pt idx="43">
                  <c:v>111.423</c:v>
                </c:pt>
                <c:pt idx="44">
                  <c:v>111.699</c:v>
                </c:pt>
                <c:pt idx="45">
                  <c:v>110.137</c:v>
                </c:pt>
                <c:pt idx="46">
                  <c:v>108.3</c:v>
                </c:pt>
                <c:pt idx="47">
                  <c:v>106.55500000000001</c:v>
                </c:pt>
                <c:pt idx="48">
                  <c:v>107.474</c:v>
                </c:pt>
                <c:pt idx="49">
                  <c:v>108.48399999999999</c:v>
                </c:pt>
                <c:pt idx="50">
                  <c:v>108.392</c:v>
                </c:pt>
                <c:pt idx="51">
                  <c:v>107.474</c:v>
                </c:pt>
                <c:pt idx="52">
                  <c:v>109.31100000000001</c:v>
                </c:pt>
                <c:pt idx="53">
                  <c:v>109.86199999999999</c:v>
                </c:pt>
                <c:pt idx="54">
                  <c:v>108.851</c:v>
                </c:pt>
                <c:pt idx="55">
                  <c:v>109.86199999999999</c:v>
                </c:pt>
                <c:pt idx="56">
                  <c:v>112.893</c:v>
                </c:pt>
                <c:pt idx="57">
                  <c:v>112.709</c:v>
                </c:pt>
                <c:pt idx="58">
                  <c:v>112.066</c:v>
                </c:pt>
                <c:pt idx="59">
                  <c:v>110.04600000000001</c:v>
                </c:pt>
                <c:pt idx="60">
                  <c:v>110.59699999999999</c:v>
                </c:pt>
                <c:pt idx="61">
                  <c:v>111.056</c:v>
                </c:pt>
                <c:pt idx="62">
                  <c:v>109.95399999999999</c:v>
                </c:pt>
                <c:pt idx="63">
                  <c:v>110.321</c:v>
                </c:pt>
                <c:pt idx="64">
                  <c:v>112.61799999999999</c:v>
                </c:pt>
                <c:pt idx="65">
                  <c:v>113.628</c:v>
                </c:pt>
                <c:pt idx="66">
                  <c:v>115.006</c:v>
                </c:pt>
                <c:pt idx="67">
                  <c:v>116.384</c:v>
                </c:pt>
                <c:pt idx="68">
                  <c:v>116.65900000000001</c:v>
                </c:pt>
                <c:pt idx="69">
                  <c:v>117.67</c:v>
                </c:pt>
                <c:pt idx="70">
                  <c:v>116.935</c:v>
                </c:pt>
                <c:pt idx="71">
                  <c:v>116.292</c:v>
                </c:pt>
                <c:pt idx="72">
                  <c:v>114.914</c:v>
                </c:pt>
                <c:pt idx="73">
                  <c:v>114.363</c:v>
                </c:pt>
                <c:pt idx="74">
                  <c:v>115.465</c:v>
                </c:pt>
                <c:pt idx="75">
                  <c:v>116.01600000000001</c:v>
                </c:pt>
                <c:pt idx="76">
                  <c:v>115.649</c:v>
                </c:pt>
                <c:pt idx="77">
                  <c:v>115.741</c:v>
                </c:pt>
                <c:pt idx="78">
                  <c:v>114.363</c:v>
                </c:pt>
                <c:pt idx="79">
                  <c:v>114.63800000000001</c:v>
                </c:pt>
                <c:pt idx="80">
                  <c:v>114.087</c:v>
                </c:pt>
                <c:pt idx="81">
                  <c:v>112.61799999999999</c:v>
                </c:pt>
                <c:pt idx="82">
                  <c:v>111.883</c:v>
                </c:pt>
                <c:pt idx="83">
                  <c:v>110.229</c:v>
                </c:pt>
                <c:pt idx="84">
                  <c:v>109.40300000000001</c:v>
                </c:pt>
                <c:pt idx="85">
                  <c:v>110.78</c:v>
                </c:pt>
                <c:pt idx="86">
                  <c:v>109.035</c:v>
                </c:pt>
                <c:pt idx="87">
                  <c:v>109.40300000000001</c:v>
                </c:pt>
                <c:pt idx="88">
                  <c:v>110.872</c:v>
                </c:pt>
                <c:pt idx="89">
                  <c:v>111.515</c:v>
                </c:pt>
                <c:pt idx="90">
                  <c:v>111.33199999999999</c:v>
                </c:pt>
                <c:pt idx="91">
                  <c:v>110.68899999999999</c:v>
                </c:pt>
                <c:pt idx="92">
                  <c:v>112.434</c:v>
                </c:pt>
                <c:pt idx="93">
                  <c:v>117.21</c:v>
                </c:pt>
                <c:pt idx="94">
                  <c:v>116.843</c:v>
                </c:pt>
                <c:pt idx="95">
                  <c:v>118.864</c:v>
                </c:pt>
                <c:pt idx="96">
                  <c:v>123.45699999999999</c:v>
                </c:pt>
                <c:pt idx="97">
                  <c:v>127.315</c:v>
                </c:pt>
                <c:pt idx="98">
                  <c:v>125.937</c:v>
                </c:pt>
                <c:pt idx="99">
                  <c:v>127.682</c:v>
                </c:pt>
                <c:pt idx="100">
                  <c:v>125.386</c:v>
                </c:pt>
                <c:pt idx="101">
                  <c:v>123.732</c:v>
                </c:pt>
                <c:pt idx="102">
                  <c:v>124.74299999999999</c:v>
                </c:pt>
                <c:pt idx="103">
                  <c:v>129.15199999999999</c:v>
                </c:pt>
                <c:pt idx="104">
                  <c:v>127.774</c:v>
                </c:pt>
                <c:pt idx="105">
                  <c:v>128.785</c:v>
                </c:pt>
                <c:pt idx="106">
                  <c:v>133.286</c:v>
                </c:pt>
                <c:pt idx="107">
                  <c:v>140.63399999999999</c:v>
                </c:pt>
                <c:pt idx="108">
                  <c:v>138.88900000000001</c:v>
                </c:pt>
                <c:pt idx="109">
                  <c:v>135.858</c:v>
                </c:pt>
                <c:pt idx="110">
                  <c:v>136.684</c:v>
                </c:pt>
                <c:pt idx="111">
                  <c:v>137.327</c:v>
                </c:pt>
                <c:pt idx="112">
                  <c:v>135.858</c:v>
                </c:pt>
                <c:pt idx="113">
                  <c:v>137.41900000000001</c:v>
                </c:pt>
                <c:pt idx="114">
                  <c:v>144.768</c:v>
                </c:pt>
                <c:pt idx="115">
                  <c:v>139.256</c:v>
                </c:pt>
                <c:pt idx="116">
                  <c:v>140.17500000000001</c:v>
                </c:pt>
                <c:pt idx="117">
                  <c:v>147.43199999999999</c:v>
                </c:pt>
                <c:pt idx="118">
                  <c:v>143.114</c:v>
                </c:pt>
                <c:pt idx="119">
                  <c:v>140.726</c:v>
                </c:pt>
                <c:pt idx="120">
                  <c:v>139.80699999999999</c:v>
                </c:pt>
                <c:pt idx="121">
                  <c:v>139.80699999999999</c:v>
                </c:pt>
                <c:pt idx="122">
                  <c:v>147.15600000000001</c:v>
                </c:pt>
                <c:pt idx="123">
                  <c:v>137.14400000000001</c:v>
                </c:pt>
                <c:pt idx="124">
                  <c:v>129.887</c:v>
                </c:pt>
                <c:pt idx="125">
                  <c:v>142.196</c:v>
                </c:pt>
                <c:pt idx="126">
                  <c:v>147.15600000000001</c:v>
                </c:pt>
                <c:pt idx="127">
                  <c:v>142.93100000000001</c:v>
                </c:pt>
                <c:pt idx="128">
                  <c:v>144.584</c:v>
                </c:pt>
                <c:pt idx="129">
                  <c:v>138.88900000000001</c:v>
                </c:pt>
                <c:pt idx="130">
                  <c:v>141.828</c:v>
                </c:pt>
                <c:pt idx="131">
                  <c:v>135.215</c:v>
                </c:pt>
                <c:pt idx="132">
                  <c:v>140.083</c:v>
                </c:pt>
                <c:pt idx="133">
                  <c:v>144.03299999999999</c:v>
                </c:pt>
                <c:pt idx="134">
                  <c:v>142.56299999999999</c:v>
                </c:pt>
                <c:pt idx="135">
                  <c:v>141.09299999999999</c:v>
                </c:pt>
                <c:pt idx="136">
                  <c:v>135.58199999999999</c:v>
                </c:pt>
                <c:pt idx="137">
                  <c:v>138.154</c:v>
                </c:pt>
                <c:pt idx="138">
                  <c:v>134.11199999999999</c:v>
                </c:pt>
                <c:pt idx="139">
                  <c:v>142.012</c:v>
                </c:pt>
                <c:pt idx="140">
                  <c:v>141.27699999999999</c:v>
                </c:pt>
                <c:pt idx="141">
                  <c:v>136.501</c:v>
                </c:pt>
                <c:pt idx="142">
                  <c:v>129.244</c:v>
                </c:pt>
                <c:pt idx="143">
                  <c:v>132.82599999999999</c:v>
                </c:pt>
                <c:pt idx="144">
                  <c:v>131.173</c:v>
                </c:pt>
                <c:pt idx="145">
                  <c:v>135.30600000000001</c:v>
                </c:pt>
                <c:pt idx="146">
                  <c:v>139.99100000000001</c:v>
                </c:pt>
                <c:pt idx="147">
                  <c:v>137.97</c:v>
                </c:pt>
                <c:pt idx="148">
                  <c:v>139.80699999999999</c:v>
                </c:pt>
                <c:pt idx="149">
                  <c:v>140.542</c:v>
                </c:pt>
                <c:pt idx="150">
                  <c:v>139.256</c:v>
                </c:pt>
                <c:pt idx="151">
                  <c:v>138.24600000000001</c:v>
                </c:pt>
                <c:pt idx="152">
                  <c:v>139.34800000000001</c:v>
                </c:pt>
                <c:pt idx="153">
                  <c:v>140.81800000000001</c:v>
                </c:pt>
                <c:pt idx="154">
                  <c:v>140.542</c:v>
                </c:pt>
                <c:pt idx="155">
                  <c:v>139.53200000000001</c:v>
                </c:pt>
                <c:pt idx="156">
                  <c:v>144.03299999999999</c:v>
                </c:pt>
                <c:pt idx="157">
                  <c:v>143.482</c:v>
                </c:pt>
                <c:pt idx="158">
                  <c:v>143.38999999999999</c:v>
                </c:pt>
                <c:pt idx="159">
                  <c:v>144.125</c:v>
                </c:pt>
                <c:pt idx="160">
                  <c:v>143.941</c:v>
                </c:pt>
                <c:pt idx="161">
                  <c:v>139.99100000000001</c:v>
                </c:pt>
                <c:pt idx="162">
                  <c:v>141.828</c:v>
                </c:pt>
                <c:pt idx="163">
                  <c:v>143.57400000000001</c:v>
                </c:pt>
                <c:pt idx="164">
                  <c:v>144.4</c:v>
                </c:pt>
                <c:pt idx="165">
                  <c:v>143.298</c:v>
                </c:pt>
                <c:pt idx="166">
                  <c:v>142.471</c:v>
                </c:pt>
                <c:pt idx="167">
                  <c:v>145.31899999999999</c:v>
                </c:pt>
                <c:pt idx="168">
                  <c:v>146.054</c:v>
                </c:pt>
                <c:pt idx="169">
                  <c:v>146.881</c:v>
                </c:pt>
                <c:pt idx="170">
                  <c:v>147.34</c:v>
                </c:pt>
                <c:pt idx="171">
                  <c:v>150.46299999999999</c:v>
                </c:pt>
                <c:pt idx="172">
                  <c:v>151.38200000000001</c:v>
                </c:pt>
                <c:pt idx="173">
                  <c:v>149.36099999999999</c:v>
                </c:pt>
                <c:pt idx="174">
                  <c:v>146.97200000000001</c:v>
                </c:pt>
                <c:pt idx="175">
                  <c:v>147.79900000000001</c:v>
                </c:pt>
                <c:pt idx="176">
                  <c:v>151.01400000000001</c:v>
                </c:pt>
                <c:pt idx="177">
                  <c:v>151.84100000000001</c:v>
                </c:pt>
                <c:pt idx="178">
                  <c:v>149.54400000000001</c:v>
                </c:pt>
                <c:pt idx="179">
                  <c:v>148.07499999999999</c:v>
                </c:pt>
                <c:pt idx="180">
                  <c:v>145.59399999999999</c:v>
                </c:pt>
                <c:pt idx="181">
                  <c:v>148.626</c:v>
                </c:pt>
                <c:pt idx="182">
                  <c:v>148.81</c:v>
                </c:pt>
                <c:pt idx="183">
                  <c:v>156.709</c:v>
                </c:pt>
                <c:pt idx="184">
                  <c:v>156.80099999999999</c:v>
                </c:pt>
                <c:pt idx="185">
                  <c:v>155.148</c:v>
                </c:pt>
                <c:pt idx="186">
                  <c:v>154.964</c:v>
                </c:pt>
                <c:pt idx="187">
                  <c:v>152.851</c:v>
                </c:pt>
                <c:pt idx="188">
                  <c:v>151.65700000000001</c:v>
                </c:pt>
                <c:pt idx="189">
                  <c:v>152.392</c:v>
                </c:pt>
                <c:pt idx="190">
                  <c:v>155.148</c:v>
                </c:pt>
                <c:pt idx="191">
                  <c:v>155.24</c:v>
                </c:pt>
                <c:pt idx="192">
                  <c:v>156.61699999999999</c:v>
                </c:pt>
                <c:pt idx="193">
                  <c:v>159.006</c:v>
                </c:pt>
                <c:pt idx="194">
                  <c:v>159.649</c:v>
                </c:pt>
                <c:pt idx="195">
                  <c:v>157.077</c:v>
                </c:pt>
                <c:pt idx="196">
                  <c:v>159.55699999999999</c:v>
                </c:pt>
                <c:pt idx="197">
                  <c:v>159.74100000000001</c:v>
                </c:pt>
                <c:pt idx="198">
                  <c:v>159.92400000000001</c:v>
                </c:pt>
                <c:pt idx="199">
                  <c:v>157.536</c:v>
                </c:pt>
                <c:pt idx="200">
                  <c:v>158.08699999999999</c:v>
                </c:pt>
                <c:pt idx="201">
                  <c:v>155.423</c:v>
                </c:pt>
                <c:pt idx="202">
                  <c:v>156.80099999999999</c:v>
                </c:pt>
                <c:pt idx="203">
                  <c:v>155.607</c:v>
                </c:pt>
                <c:pt idx="204">
                  <c:v>154.137</c:v>
                </c:pt>
                <c:pt idx="205">
                  <c:v>153.86199999999999</c:v>
                </c:pt>
                <c:pt idx="206">
                  <c:v>149.72800000000001</c:v>
                </c:pt>
                <c:pt idx="207">
                  <c:v>151.47300000000001</c:v>
                </c:pt>
                <c:pt idx="208">
                  <c:v>151.19800000000001</c:v>
                </c:pt>
                <c:pt idx="209">
                  <c:v>150.64699999999999</c:v>
                </c:pt>
                <c:pt idx="210">
                  <c:v>152.75899999999999</c:v>
                </c:pt>
                <c:pt idx="211">
                  <c:v>153.77000000000001</c:v>
                </c:pt>
                <c:pt idx="212">
                  <c:v>153.86199999999999</c:v>
                </c:pt>
                <c:pt idx="213">
                  <c:v>153.21899999999999</c:v>
                </c:pt>
                <c:pt idx="214">
                  <c:v>152.75899999999999</c:v>
                </c:pt>
                <c:pt idx="215">
                  <c:v>153.95400000000001</c:v>
                </c:pt>
                <c:pt idx="216">
                  <c:v>156.61699999999999</c:v>
                </c:pt>
                <c:pt idx="217">
                  <c:v>156.34200000000001</c:v>
                </c:pt>
                <c:pt idx="218">
                  <c:v>156.066</c:v>
                </c:pt>
                <c:pt idx="219">
                  <c:v>154.964</c:v>
                </c:pt>
                <c:pt idx="220">
                  <c:v>154.59700000000001</c:v>
                </c:pt>
                <c:pt idx="221">
                  <c:v>152.02500000000001</c:v>
                </c:pt>
                <c:pt idx="222">
                  <c:v>150.922</c:v>
                </c:pt>
                <c:pt idx="223">
                  <c:v>150.37100000000001</c:v>
                </c:pt>
                <c:pt idx="224">
                  <c:v>151.01400000000001</c:v>
                </c:pt>
                <c:pt idx="225">
                  <c:v>150.00399999999999</c:v>
                </c:pt>
                <c:pt idx="226">
                  <c:v>152.48400000000001</c:v>
                </c:pt>
                <c:pt idx="227">
                  <c:v>153.58600000000001</c:v>
                </c:pt>
                <c:pt idx="228">
                  <c:v>156.34200000000001</c:v>
                </c:pt>
                <c:pt idx="229">
                  <c:v>153.77000000000001</c:v>
                </c:pt>
                <c:pt idx="230">
                  <c:v>155.607</c:v>
                </c:pt>
                <c:pt idx="231">
                  <c:v>156.066</c:v>
                </c:pt>
                <c:pt idx="232">
                  <c:v>152.851</c:v>
                </c:pt>
                <c:pt idx="233">
                  <c:v>153.95400000000001</c:v>
                </c:pt>
                <c:pt idx="234">
                  <c:v>152.02500000000001</c:v>
                </c:pt>
                <c:pt idx="235">
                  <c:v>154.321</c:v>
                </c:pt>
                <c:pt idx="236">
                  <c:v>155.423</c:v>
                </c:pt>
                <c:pt idx="237">
                  <c:v>157.81200000000001</c:v>
                </c:pt>
                <c:pt idx="238">
                  <c:v>156.893</c:v>
                </c:pt>
                <c:pt idx="239">
                  <c:v>157.44399999999999</c:v>
                </c:pt>
                <c:pt idx="240">
                  <c:v>156.893</c:v>
                </c:pt>
                <c:pt idx="241">
                  <c:v>156.80099999999999</c:v>
                </c:pt>
                <c:pt idx="242">
                  <c:v>157.44399999999999</c:v>
                </c:pt>
                <c:pt idx="243">
                  <c:v>160.19999999999999</c:v>
                </c:pt>
                <c:pt idx="244">
                  <c:v>160.38399999999999</c:v>
                </c:pt>
                <c:pt idx="245">
                  <c:v>159.649</c:v>
                </c:pt>
                <c:pt idx="246">
                  <c:v>161.21</c:v>
                </c:pt>
                <c:pt idx="247">
                  <c:v>161.21</c:v>
                </c:pt>
                <c:pt idx="248">
                  <c:v>161.85300000000001</c:v>
                </c:pt>
                <c:pt idx="249">
                  <c:v>160.65899999999999</c:v>
                </c:pt>
                <c:pt idx="250">
                  <c:v>160.108</c:v>
                </c:pt>
                <c:pt idx="251">
                  <c:v>160.47499999999999</c:v>
                </c:pt>
                <c:pt idx="252">
                  <c:v>161.66999999999999</c:v>
                </c:pt>
                <c:pt idx="253">
                  <c:v>161.39400000000001</c:v>
                </c:pt>
                <c:pt idx="254">
                  <c:v>164.333</c:v>
                </c:pt>
                <c:pt idx="255">
                  <c:v>164.70099999999999</c:v>
                </c:pt>
                <c:pt idx="256">
                  <c:v>164.88499999999999</c:v>
                </c:pt>
                <c:pt idx="257">
                  <c:v>164.88499999999999</c:v>
                </c:pt>
                <c:pt idx="258">
                  <c:v>164.15</c:v>
                </c:pt>
                <c:pt idx="259">
                  <c:v>163.32300000000001</c:v>
                </c:pt>
                <c:pt idx="260">
                  <c:v>162.12899999999999</c:v>
                </c:pt>
                <c:pt idx="261">
                  <c:v>162.03700000000001</c:v>
                </c:pt>
                <c:pt idx="262">
                  <c:v>158.27099999999999</c:v>
                </c:pt>
                <c:pt idx="263">
                  <c:v>160.47499999999999</c:v>
                </c:pt>
                <c:pt idx="264">
                  <c:v>161.578</c:v>
                </c:pt>
                <c:pt idx="265">
                  <c:v>162.68</c:v>
                </c:pt>
                <c:pt idx="266">
                  <c:v>163.50700000000001</c:v>
                </c:pt>
                <c:pt idx="267">
                  <c:v>163.41499999999999</c:v>
                </c:pt>
                <c:pt idx="268">
                  <c:v>160.84299999999999</c:v>
                </c:pt>
                <c:pt idx="269">
                  <c:v>161.578</c:v>
                </c:pt>
                <c:pt idx="270">
                  <c:v>163.13900000000001</c:v>
                </c:pt>
                <c:pt idx="271">
                  <c:v>161.85300000000001</c:v>
                </c:pt>
                <c:pt idx="272">
                  <c:v>160.65899999999999</c:v>
                </c:pt>
                <c:pt idx="273">
                  <c:v>161.85300000000001</c:v>
                </c:pt>
                <c:pt idx="274">
                  <c:v>158.63800000000001</c:v>
                </c:pt>
                <c:pt idx="275">
                  <c:v>156.98500000000001</c:v>
                </c:pt>
                <c:pt idx="276">
                  <c:v>158.08699999999999</c:v>
                </c:pt>
                <c:pt idx="277">
                  <c:v>156.434</c:v>
                </c:pt>
                <c:pt idx="278">
                  <c:v>156.98500000000001</c:v>
                </c:pt>
                <c:pt idx="279">
                  <c:v>157.352</c:v>
                </c:pt>
                <c:pt idx="280">
                  <c:v>156.25</c:v>
                </c:pt>
                <c:pt idx="281">
                  <c:v>157.536</c:v>
                </c:pt>
                <c:pt idx="282">
                  <c:v>156.25</c:v>
                </c:pt>
                <c:pt idx="283">
                  <c:v>155.607</c:v>
                </c:pt>
                <c:pt idx="284">
                  <c:v>156.25</c:v>
                </c:pt>
                <c:pt idx="285">
                  <c:v>155.24</c:v>
                </c:pt>
                <c:pt idx="286">
                  <c:v>155.97399999999999</c:v>
                </c:pt>
                <c:pt idx="287">
                  <c:v>156.15799999999999</c:v>
                </c:pt>
                <c:pt idx="288">
                  <c:v>156.61699999999999</c:v>
                </c:pt>
                <c:pt idx="289">
                  <c:v>156.893</c:v>
                </c:pt>
                <c:pt idx="290">
                  <c:v>159.465</c:v>
                </c:pt>
                <c:pt idx="291">
                  <c:v>158.91399999999999</c:v>
                </c:pt>
                <c:pt idx="292">
                  <c:v>160.292</c:v>
                </c:pt>
                <c:pt idx="293">
                  <c:v>161.39400000000001</c:v>
                </c:pt>
                <c:pt idx="294">
                  <c:v>160.292</c:v>
                </c:pt>
                <c:pt idx="295">
                  <c:v>159.006</c:v>
                </c:pt>
                <c:pt idx="296">
                  <c:v>159.83199999999999</c:v>
                </c:pt>
                <c:pt idx="297">
                  <c:v>159.465</c:v>
                </c:pt>
                <c:pt idx="298">
                  <c:v>157.995</c:v>
                </c:pt>
                <c:pt idx="299">
                  <c:v>160.108</c:v>
                </c:pt>
                <c:pt idx="300">
                  <c:v>160.19999999999999</c:v>
                </c:pt>
                <c:pt idx="301">
                  <c:v>161.11799999999999</c:v>
                </c:pt>
                <c:pt idx="302">
                  <c:v>160.38399999999999</c:v>
                </c:pt>
                <c:pt idx="303">
                  <c:v>160.935</c:v>
                </c:pt>
                <c:pt idx="304">
                  <c:v>160.56700000000001</c:v>
                </c:pt>
                <c:pt idx="305">
                  <c:v>159.465</c:v>
                </c:pt>
                <c:pt idx="306">
                  <c:v>156.61699999999999</c:v>
                </c:pt>
                <c:pt idx="307">
                  <c:v>156.52600000000001</c:v>
                </c:pt>
                <c:pt idx="308">
                  <c:v>156.61699999999999</c:v>
                </c:pt>
                <c:pt idx="309">
                  <c:v>157.352</c:v>
                </c:pt>
                <c:pt idx="310">
                  <c:v>156.98500000000001</c:v>
                </c:pt>
                <c:pt idx="311">
                  <c:v>157.536</c:v>
                </c:pt>
                <c:pt idx="312">
                  <c:v>157.352</c:v>
                </c:pt>
                <c:pt idx="313">
                  <c:v>150.279</c:v>
                </c:pt>
                <c:pt idx="314">
                  <c:v>148.35</c:v>
                </c:pt>
                <c:pt idx="315">
                  <c:v>150.096</c:v>
                </c:pt>
                <c:pt idx="316">
                  <c:v>147.43199999999999</c:v>
                </c:pt>
                <c:pt idx="317">
                  <c:v>148.53399999999999</c:v>
                </c:pt>
                <c:pt idx="318">
                  <c:v>147.15600000000001</c:v>
                </c:pt>
                <c:pt idx="319">
                  <c:v>143.84899999999999</c:v>
                </c:pt>
                <c:pt idx="320">
                  <c:v>144.95099999999999</c:v>
                </c:pt>
                <c:pt idx="321">
                  <c:v>147.34</c:v>
                </c:pt>
                <c:pt idx="322">
                  <c:v>148.07499999999999</c:v>
                </c:pt>
                <c:pt idx="323">
                  <c:v>150.18700000000001</c:v>
                </c:pt>
                <c:pt idx="324">
                  <c:v>151.65700000000001</c:v>
                </c:pt>
                <c:pt idx="325">
                  <c:v>150.739</c:v>
                </c:pt>
                <c:pt idx="326">
                  <c:v>149.54400000000001</c:v>
                </c:pt>
                <c:pt idx="327">
                  <c:v>151.29</c:v>
                </c:pt>
                <c:pt idx="328">
                  <c:v>150.37100000000001</c:v>
                </c:pt>
                <c:pt idx="329">
                  <c:v>152.30000000000001</c:v>
                </c:pt>
                <c:pt idx="330">
                  <c:v>152.75899999999999</c:v>
                </c:pt>
                <c:pt idx="331">
                  <c:v>152.30000000000001</c:v>
                </c:pt>
                <c:pt idx="332">
                  <c:v>151.01400000000001</c:v>
                </c:pt>
                <c:pt idx="333">
                  <c:v>148.81</c:v>
                </c:pt>
                <c:pt idx="334">
                  <c:v>153.40199999999999</c:v>
                </c:pt>
                <c:pt idx="335">
                  <c:v>155.69900000000001</c:v>
                </c:pt>
                <c:pt idx="336">
                  <c:v>156.709</c:v>
                </c:pt>
                <c:pt idx="337">
                  <c:v>160.751</c:v>
                </c:pt>
                <c:pt idx="338">
                  <c:v>159.83199999999999</c:v>
                </c:pt>
                <c:pt idx="339">
                  <c:v>160.56700000000001</c:v>
                </c:pt>
                <c:pt idx="340">
                  <c:v>160.19999999999999</c:v>
                </c:pt>
                <c:pt idx="341">
                  <c:v>156.52600000000001</c:v>
                </c:pt>
                <c:pt idx="342">
                  <c:v>156.709</c:v>
                </c:pt>
                <c:pt idx="343">
                  <c:v>157.26</c:v>
                </c:pt>
                <c:pt idx="344">
                  <c:v>155.24</c:v>
                </c:pt>
                <c:pt idx="345">
                  <c:v>153.58600000000001</c:v>
                </c:pt>
                <c:pt idx="346">
                  <c:v>150.46299999999999</c:v>
                </c:pt>
                <c:pt idx="347">
                  <c:v>149.72800000000001</c:v>
                </c:pt>
                <c:pt idx="348">
                  <c:v>150.00399999999999</c:v>
                </c:pt>
                <c:pt idx="349">
                  <c:v>148.167</c:v>
                </c:pt>
                <c:pt idx="350">
                  <c:v>144.86000000000001</c:v>
                </c:pt>
                <c:pt idx="351">
                  <c:v>145.13499999999999</c:v>
                </c:pt>
                <c:pt idx="352">
                  <c:v>146.51300000000001</c:v>
                </c:pt>
                <c:pt idx="353">
                  <c:v>145.50299999999999</c:v>
                </c:pt>
                <c:pt idx="354">
                  <c:v>144.584</c:v>
                </c:pt>
                <c:pt idx="355">
                  <c:v>143.66499999999999</c:v>
                </c:pt>
                <c:pt idx="356">
                  <c:v>142.37899999999999</c:v>
                </c:pt>
                <c:pt idx="357">
                  <c:v>142.74700000000001</c:v>
                </c:pt>
                <c:pt idx="358">
                  <c:v>143.75700000000001</c:v>
                </c:pt>
                <c:pt idx="359">
                  <c:v>145.04300000000001</c:v>
                </c:pt>
                <c:pt idx="360">
                  <c:v>142.655</c:v>
                </c:pt>
                <c:pt idx="361">
                  <c:v>140.35900000000001</c:v>
                </c:pt>
                <c:pt idx="362">
                  <c:v>140.267</c:v>
                </c:pt>
                <c:pt idx="363">
                  <c:v>142.012</c:v>
                </c:pt>
                <c:pt idx="364">
                  <c:v>142.74700000000001</c:v>
                </c:pt>
                <c:pt idx="365">
                  <c:v>144.125</c:v>
                </c:pt>
                <c:pt idx="366">
                  <c:v>146.51300000000001</c:v>
                </c:pt>
                <c:pt idx="367">
                  <c:v>144.86000000000001</c:v>
                </c:pt>
                <c:pt idx="368">
                  <c:v>144.86000000000001</c:v>
                </c:pt>
                <c:pt idx="369">
                  <c:v>145.68600000000001</c:v>
                </c:pt>
                <c:pt idx="370">
                  <c:v>145.411</c:v>
                </c:pt>
                <c:pt idx="371">
                  <c:v>146.697</c:v>
                </c:pt>
                <c:pt idx="372">
                  <c:v>146.51300000000001</c:v>
                </c:pt>
                <c:pt idx="373">
                  <c:v>146.054</c:v>
                </c:pt>
                <c:pt idx="374">
                  <c:v>147.61500000000001</c:v>
                </c:pt>
                <c:pt idx="375">
                  <c:v>151.565</c:v>
                </c:pt>
                <c:pt idx="376">
                  <c:v>151.47300000000001</c:v>
                </c:pt>
                <c:pt idx="377">
                  <c:v>148.81</c:v>
                </c:pt>
                <c:pt idx="378">
                  <c:v>145.96199999999999</c:v>
                </c:pt>
                <c:pt idx="379">
                  <c:v>144.95099999999999</c:v>
                </c:pt>
                <c:pt idx="380">
                  <c:v>148.44200000000001</c:v>
                </c:pt>
                <c:pt idx="381">
                  <c:v>148.81</c:v>
                </c:pt>
                <c:pt idx="382">
                  <c:v>148.71799999999999</c:v>
                </c:pt>
                <c:pt idx="383">
                  <c:v>146.78899999999999</c:v>
                </c:pt>
                <c:pt idx="384">
                  <c:v>143.941</c:v>
                </c:pt>
                <c:pt idx="385">
                  <c:v>142.56299999999999</c:v>
                </c:pt>
                <c:pt idx="386">
                  <c:v>143.57400000000001</c:v>
                </c:pt>
                <c:pt idx="387">
                  <c:v>145.227</c:v>
                </c:pt>
                <c:pt idx="388">
                  <c:v>141.09299999999999</c:v>
                </c:pt>
                <c:pt idx="389">
                  <c:v>142.37899999999999</c:v>
                </c:pt>
                <c:pt idx="390">
                  <c:v>143.298</c:v>
                </c:pt>
                <c:pt idx="391">
                  <c:v>143.57400000000001</c:v>
                </c:pt>
                <c:pt idx="392">
                  <c:v>145.411</c:v>
                </c:pt>
                <c:pt idx="393">
                  <c:v>142.74700000000001</c:v>
                </c:pt>
                <c:pt idx="394">
                  <c:v>141.91999999999999</c:v>
                </c:pt>
                <c:pt idx="395">
                  <c:v>142.655</c:v>
                </c:pt>
                <c:pt idx="396">
                  <c:v>143.20599999999999</c:v>
                </c:pt>
                <c:pt idx="397">
                  <c:v>142.471</c:v>
                </c:pt>
                <c:pt idx="398">
                  <c:v>141.27699999999999</c:v>
                </c:pt>
                <c:pt idx="399">
                  <c:v>142.37899999999999</c:v>
                </c:pt>
                <c:pt idx="400">
                  <c:v>143.38999999999999</c:v>
                </c:pt>
                <c:pt idx="401">
                  <c:v>142.196</c:v>
                </c:pt>
                <c:pt idx="402">
                  <c:v>142.37899999999999</c:v>
                </c:pt>
                <c:pt idx="403">
                  <c:v>143.84899999999999</c:v>
                </c:pt>
                <c:pt idx="404">
                  <c:v>143.84899999999999</c:v>
                </c:pt>
                <c:pt idx="405">
                  <c:v>145.13499999999999</c:v>
                </c:pt>
                <c:pt idx="406">
                  <c:v>145.411</c:v>
                </c:pt>
                <c:pt idx="407">
                  <c:v>146.14599999999999</c:v>
                </c:pt>
                <c:pt idx="408">
                  <c:v>145.87</c:v>
                </c:pt>
                <c:pt idx="409">
                  <c:v>146.697</c:v>
                </c:pt>
                <c:pt idx="410">
                  <c:v>146.697</c:v>
                </c:pt>
                <c:pt idx="411">
                  <c:v>145.96199999999999</c:v>
                </c:pt>
                <c:pt idx="412">
                  <c:v>144.125</c:v>
                </c:pt>
                <c:pt idx="413">
                  <c:v>143.38999999999999</c:v>
                </c:pt>
                <c:pt idx="414">
                  <c:v>143.482</c:v>
                </c:pt>
                <c:pt idx="415">
                  <c:v>143.941</c:v>
                </c:pt>
                <c:pt idx="416">
                  <c:v>144.67599999999999</c:v>
                </c:pt>
                <c:pt idx="417">
                  <c:v>143.482</c:v>
                </c:pt>
                <c:pt idx="418">
                  <c:v>142.74700000000001</c:v>
                </c:pt>
                <c:pt idx="419">
                  <c:v>141.27699999999999</c:v>
                </c:pt>
                <c:pt idx="420">
                  <c:v>141.73599999999999</c:v>
                </c:pt>
                <c:pt idx="421">
                  <c:v>141.828</c:v>
                </c:pt>
                <c:pt idx="422">
                  <c:v>143.84899999999999</c:v>
                </c:pt>
                <c:pt idx="423">
                  <c:v>145.96199999999999</c:v>
                </c:pt>
                <c:pt idx="424">
                  <c:v>145.77799999999999</c:v>
                </c:pt>
                <c:pt idx="425">
                  <c:v>145.87</c:v>
                </c:pt>
                <c:pt idx="426">
                  <c:v>145.31899999999999</c:v>
                </c:pt>
                <c:pt idx="427">
                  <c:v>144.4</c:v>
                </c:pt>
                <c:pt idx="428">
                  <c:v>144.4</c:v>
                </c:pt>
                <c:pt idx="429">
                  <c:v>141.46100000000001</c:v>
                </c:pt>
                <c:pt idx="430">
                  <c:v>141.73599999999999</c:v>
                </c:pt>
                <c:pt idx="431">
                  <c:v>142.839</c:v>
                </c:pt>
                <c:pt idx="432">
                  <c:v>140.44999999999999</c:v>
                </c:pt>
                <c:pt idx="433">
                  <c:v>139.624</c:v>
                </c:pt>
                <c:pt idx="434">
                  <c:v>139.624</c:v>
                </c:pt>
                <c:pt idx="435">
                  <c:v>144.67599999999999</c:v>
                </c:pt>
                <c:pt idx="436">
                  <c:v>143.02199999999999</c:v>
                </c:pt>
                <c:pt idx="437">
                  <c:v>143.38999999999999</c:v>
                </c:pt>
                <c:pt idx="438">
                  <c:v>144.86000000000001</c:v>
                </c:pt>
                <c:pt idx="439">
                  <c:v>146.42099999999999</c:v>
                </c:pt>
                <c:pt idx="440">
                  <c:v>146.78899999999999</c:v>
                </c:pt>
                <c:pt idx="441">
                  <c:v>149.636</c:v>
                </c:pt>
                <c:pt idx="442">
                  <c:v>149.636</c:v>
                </c:pt>
                <c:pt idx="443">
                  <c:v>150.55500000000001</c:v>
                </c:pt>
                <c:pt idx="444">
                  <c:v>150.37100000000001</c:v>
                </c:pt>
                <c:pt idx="445">
                  <c:v>150.922</c:v>
                </c:pt>
                <c:pt idx="446">
                  <c:v>151.19800000000001</c:v>
                </c:pt>
                <c:pt idx="447">
                  <c:v>149.26900000000001</c:v>
                </c:pt>
                <c:pt idx="448">
                  <c:v>149.54400000000001</c:v>
                </c:pt>
                <c:pt idx="449">
                  <c:v>148.53399999999999</c:v>
                </c:pt>
                <c:pt idx="450">
                  <c:v>149.453</c:v>
                </c:pt>
                <c:pt idx="451">
                  <c:v>149.453</c:v>
                </c:pt>
                <c:pt idx="452">
                  <c:v>150.922</c:v>
                </c:pt>
                <c:pt idx="453">
                  <c:v>150.46299999999999</c:v>
                </c:pt>
                <c:pt idx="454">
                  <c:v>149.26900000000001</c:v>
                </c:pt>
                <c:pt idx="455">
                  <c:v>149.82</c:v>
                </c:pt>
                <c:pt idx="456">
                  <c:v>149.54400000000001</c:v>
                </c:pt>
                <c:pt idx="457">
                  <c:v>149.82</c:v>
                </c:pt>
                <c:pt idx="458">
                  <c:v>149.54400000000001</c:v>
                </c:pt>
                <c:pt idx="459">
                  <c:v>148.99299999999999</c:v>
                </c:pt>
                <c:pt idx="460">
                  <c:v>146.42099999999999</c:v>
                </c:pt>
                <c:pt idx="461">
                  <c:v>146.42099999999999</c:v>
                </c:pt>
                <c:pt idx="462">
                  <c:v>145.77799999999999</c:v>
                </c:pt>
                <c:pt idx="463">
                  <c:v>144.95099999999999</c:v>
                </c:pt>
                <c:pt idx="464">
                  <c:v>146.238</c:v>
                </c:pt>
                <c:pt idx="465">
                  <c:v>147.524</c:v>
                </c:pt>
                <c:pt idx="466">
                  <c:v>148.90100000000001</c:v>
                </c:pt>
                <c:pt idx="467">
                  <c:v>149.17699999999999</c:v>
                </c:pt>
                <c:pt idx="468">
                  <c:v>148.90100000000001</c:v>
                </c:pt>
                <c:pt idx="469">
                  <c:v>148.35</c:v>
                </c:pt>
                <c:pt idx="470">
                  <c:v>148.167</c:v>
                </c:pt>
                <c:pt idx="471">
                  <c:v>148.626</c:v>
                </c:pt>
                <c:pt idx="472">
                  <c:v>147.70699999999999</c:v>
                </c:pt>
                <c:pt idx="473">
                  <c:v>147.06399999999999</c:v>
                </c:pt>
                <c:pt idx="474">
                  <c:v>148.81</c:v>
                </c:pt>
                <c:pt idx="475">
                  <c:v>149.72800000000001</c:v>
                </c:pt>
                <c:pt idx="476">
                  <c:v>150.64699999999999</c:v>
                </c:pt>
                <c:pt idx="477">
                  <c:v>150.922</c:v>
                </c:pt>
                <c:pt idx="478">
                  <c:v>150.37100000000001</c:v>
                </c:pt>
                <c:pt idx="479">
                  <c:v>149.82</c:v>
                </c:pt>
                <c:pt idx="480">
                  <c:v>149.636</c:v>
                </c:pt>
                <c:pt idx="481">
                  <c:v>149.453</c:v>
                </c:pt>
                <c:pt idx="482">
                  <c:v>149.453</c:v>
                </c:pt>
                <c:pt idx="483">
                  <c:v>149.08500000000001</c:v>
                </c:pt>
                <c:pt idx="484">
                  <c:v>149.72800000000001</c:v>
                </c:pt>
                <c:pt idx="485">
                  <c:v>150.00399999999999</c:v>
                </c:pt>
                <c:pt idx="486">
                  <c:v>148.44200000000001</c:v>
                </c:pt>
                <c:pt idx="487">
                  <c:v>147.89099999999999</c:v>
                </c:pt>
                <c:pt idx="488">
                  <c:v>150.096</c:v>
                </c:pt>
                <c:pt idx="489">
                  <c:v>149.91200000000001</c:v>
                </c:pt>
                <c:pt idx="490">
                  <c:v>150.739</c:v>
                </c:pt>
                <c:pt idx="491">
                  <c:v>151.93299999999999</c:v>
                </c:pt>
                <c:pt idx="492">
                  <c:v>151.93299999999999</c:v>
                </c:pt>
                <c:pt idx="493">
                  <c:v>152.30000000000001</c:v>
                </c:pt>
                <c:pt idx="494">
                  <c:v>152.94300000000001</c:v>
                </c:pt>
                <c:pt idx="495">
                  <c:v>151.749</c:v>
                </c:pt>
                <c:pt idx="496">
                  <c:v>152.48400000000001</c:v>
                </c:pt>
                <c:pt idx="497">
                  <c:v>151.01400000000001</c:v>
                </c:pt>
                <c:pt idx="498">
                  <c:v>151.749</c:v>
                </c:pt>
                <c:pt idx="499">
                  <c:v>151.65700000000001</c:v>
                </c:pt>
                <c:pt idx="500">
                  <c:v>151.29</c:v>
                </c:pt>
                <c:pt idx="501">
                  <c:v>150.64699999999999</c:v>
                </c:pt>
                <c:pt idx="502">
                  <c:v>149.26900000000001</c:v>
                </c:pt>
                <c:pt idx="503">
                  <c:v>150.096</c:v>
                </c:pt>
                <c:pt idx="504">
                  <c:v>150.37100000000001</c:v>
                </c:pt>
                <c:pt idx="505">
                  <c:v>150.18700000000001</c:v>
                </c:pt>
                <c:pt idx="506">
                  <c:v>150.64699999999999</c:v>
                </c:pt>
                <c:pt idx="507">
                  <c:v>150.37100000000001</c:v>
                </c:pt>
                <c:pt idx="508">
                  <c:v>150.55500000000001</c:v>
                </c:pt>
                <c:pt idx="509">
                  <c:v>150.64699999999999</c:v>
                </c:pt>
                <c:pt idx="510">
                  <c:v>149.453</c:v>
                </c:pt>
                <c:pt idx="511">
                  <c:v>148.99299999999999</c:v>
                </c:pt>
                <c:pt idx="512">
                  <c:v>148.71799999999999</c:v>
                </c:pt>
                <c:pt idx="513">
                  <c:v>147.524</c:v>
                </c:pt>
                <c:pt idx="514">
                  <c:v>146.78899999999999</c:v>
                </c:pt>
                <c:pt idx="515">
                  <c:v>146.32900000000001</c:v>
                </c:pt>
                <c:pt idx="516">
                  <c:v>147.34</c:v>
                </c:pt>
                <c:pt idx="517">
                  <c:v>146.14599999999999</c:v>
                </c:pt>
                <c:pt idx="518">
                  <c:v>144.03299999999999</c:v>
                </c:pt>
                <c:pt idx="519">
                  <c:v>144.21700000000001</c:v>
                </c:pt>
                <c:pt idx="520">
                  <c:v>144.309</c:v>
                </c:pt>
                <c:pt idx="521">
                  <c:v>143.84899999999999</c:v>
                </c:pt>
                <c:pt idx="522">
                  <c:v>141.64500000000001</c:v>
                </c:pt>
                <c:pt idx="523">
                  <c:v>140.083</c:v>
                </c:pt>
                <c:pt idx="524">
                  <c:v>139.16399999999999</c:v>
                </c:pt>
                <c:pt idx="525">
                  <c:v>138.154</c:v>
                </c:pt>
                <c:pt idx="526">
                  <c:v>138.06200000000001</c:v>
                </c:pt>
                <c:pt idx="527">
                  <c:v>137.87799999999999</c:v>
                </c:pt>
                <c:pt idx="528">
                  <c:v>139.256</c:v>
                </c:pt>
                <c:pt idx="529">
                  <c:v>140.91</c:v>
                </c:pt>
                <c:pt idx="530">
                  <c:v>140.63399999999999</c:v>
                </c:pt>
                <c:pt idx="531">
                  <c:v>140.726</c:v>
                </c:pt>
                <c:pt idx="532">
                  <c:v>140.542</c:v>
                </c:pt>
                <c:pt idx="533">
                  <c:v>142.10400000000001</c:v>
                </c:pt>
                <c:pt idx="534">
                  <c:v>143.298</c:v>
                </c:pt>
                <c:pt idx="535">
                  <c:v>141.64500000000001</c:v>
                </c:pt>
                <c:pt idx="536">
                  <c:v>142.28800000000001</c:v>
                </c:pt>
                <c:pt idx="537">
                  <c:v>141.91999999999999</c:v>
                </c:pt>
                <c:pt idx="538">
                  <c:v>141.09299999999999</c:v>
                </c:pt>
                <c:pt idx="539">
                  <c:v>140.44999999999999</c:v>
                </c:pt>
                <c:pt idx="540">
                  <c:v>141.27699999999999</c:v>
                </c:pt>
                <c:pt idx="541">
                  <c:v>143.114</c:v>
                </c:pt>
                <c:pt idx="542">
                  <c:v>144.768</c:v>
                </c:pt>
                <c:pt idx="543">
                  <c:v>145.59399999999999</c:v>
                </c:pt>
                <c:pt idx="544">
                  <c:v>144.86000000000001</c:v>
                </c:pt>
                <c:pt idx="545">
                  <c:v>144.49199999999999</c:v>
                </c:pt>
                <c:pt idx="546">
                  <c:v>143.02199999999999</c:v>
                </c:pt>
                <c:pt idx="547">
                  <c:v>142.839</c:v>
                </c:pt>
                <c:pt idx="548">
                  <c:v>141.46100000000001</c:v>
                </c:pt>
                <c:pt idx="549">
                  <c:v>140.083</c:v>
                </c:pt>
                <c:pt idx="550">
                  <c:v>139.99100000000001</c:v>
                </c:pt>
                <c:pt idx="551">
                  <c:v>140.91</c:v>
                </c:pt>
                <c:pt idx="552">
                  <c:v>140.91</c:v>
                </c:pt>
                <c:pt idx="553">
                  <c:v>140.91</c:v>
                </c:pt>
                <c:pt idx="554">
                  <c:v>139.99100000000001</c:v>
                </c:pt>
                <c:pt idx="555">
                  <c:v>139.99100000000001</c:v>
                </c:pt>
                <c:pt idx="556">
                  <c:v>141.27699999999999</c:v>
                </c:pt>
                <c:pt idx="557">
                  <c:v>143.114</c:v>
                </c:pt>
                <c:pt idx="558">
                  <c:v>146.42099999999999</c:v>
                </c:pt>
                <c:pt idx="559">
                  <c:v>147.79900000000001</c:v>
                </c:pt>
                <c:pt idx="560">
                  <c:v>148.626</c:v>
                </c:pt>
                <c:pt idx="561">
                  <c:v>131.816</c:v>
                </c:pt>
                <c:pt idx="562">
                  <c:v>131.08099999999999</c:v>
                </c:pt>
                <c:pt idx="563">
                  <c:v>131.90799999999999</c:v>
                </c:pt>
                <c:pt idx="564">
                  <c:v>130.43799999999999</c:v>
                </c:pt>
                <c:pt idx="565">
                  <c:v>128.601</c:v>
                </c:pt>
                <c:pt idx="566">
                  <c:v>129.703</c:v>
                </c:pt>
                <c:pt idx="567">
                  <c:v>129.244</c:v>
                </c:pt>
                <c:pt idx="568">
                  <c:v>130.714</c:v>
                </c:pt>
                <c:pt idx="569">
                  <c:v>132.82599999999999</c:v>
                </c:pt>
                <c:pt idx="570">
                  <c:v>135.858</c:v>
                </c:pt>
                <c:pt idx="571">
                  <c:v>135.94900000000001</c:v>
                </c:pt>
                <c:pt idx="572">
                  <c:v>134.20400000000001</c:v>
                </c:pt>
                <c:pt idx="573">
                  <c:v>132.55099999999999</c:v>
                </c:pt>
                <c:pt idx="574">
                  <c:v>133.01</c:v>
                </c:pt>
                <c:pt idx="575">
                  <c:v>134.02000000000001</c:v>
                </c:pt>
                <c:pt idx="576">
                  <c:v>134.84700000000001</c:v>
                </c:pt>
                <c:pt idx="577">
                  <c:v>136.13300000000001</c:v>
                </c:pt>
                <c:pt idx="578">
                  <c:v>134.02000000000001</c:v>
                </c:pt>
                <c:pt idx="579">
                  <c:v>134.20400000000001</c:v>
                </c:pt>
                <c:pt idx="580">
                  <c:v>135.58199999999999</c:v>
                </c:pt>
                <c:pt idx="581">
                  <c:v>136.22499999999999</c:v>
                </c:pt>
                <c:pt idx="582">
                  <c:v>136.041</c:v>
                </c:pt>
                <c:pt idx="583">
                  <c:v>135.12299999999999</c:v>
                </c:pt>
                <c:pt idx="584">
                  <c:v>136.31700000000001</c:v>
                </c:pt>
                <c:pt idx="585">
                  <c:v>136.13300000000001</c:v>
                </c:pt>
                <c:pt idx="586">
                  <c:v>136.13300000000001</c:v>
                </c:pt>
                <c:pt idx="587">
                  <c:v>137.511</c:v>
                </c:pt>
                <c:pt idx="588">
                  <c:v>135.03100000000001</c:v>
                </c:pt>
                <c:pt idx="589">
                  <c:v>137.23500000000001</c:v>
                </c:pt>
                <c:pt idx="590">
                  <c:v>136.86799999999999</c:v>
                </c:pt>
                <c:pt idx="591">
                  <c:v>138.613</c:v>
                </c:pt>
                <c:pt idx="592">
                  <c:v>140.726</c:v>
                </c:pt>
                <c:pt idx="593">
                  <c:v>138.88900000000001</c:v>
                </c:pt>
                <c:pt idx="594">
                  <c:v>139.44</c:v>
                </c:pt>
                <c:pt idx="595">
                  <c:v>140.35900000000001</c:v>
                </c:pt>
                <c:pt idx="596">
                  <c:v>140.17500000000001</c:v>
                </c:pt>
                <c:pt idx="597">
                  <c:v>141.185</c:v>
                </c:pt>
                <c:pt idx="598">
                  <c:v>140.726</c:v>
                </c:pt>
                <c:pt idx="599">
                  <c:v>142.93100000000001</c:v>
                </c:pt>
                <c:pt idx="600">
                  <c:v>143.114</c:v>
                </c:pt>
                <c:pt idx="601">
                  <c:v>141.73599999999999</c:v>
                </c:pt>
                <c:pt idx="602">
                  <c:v>140.91</c:v>
                </c:pt>
                <c:pt idx="603">
                  <c:v>122.998</c:v>
                </c:pt>
                <c:pt idx="604">
                  <c:v>122.63</c:v>
                </c:pt>
                <c:pt idx="605">
                  <c:v>121.43600000000001</c:v>
                </c:pt>
                <c:pt idx="606">
                  <c:v>121.252</c:v>
                </c:pt>
                <c:pt idx="607">
                  <c:v>123.089</c:v>
                </c:pt>
                <c:pt idx="608">
                  <c:v>122.07899999999999</c:v>
                </c:pt>
                <c:pt idx="609">
                  <c:v>122.63</c:v>
                </c:pt>
                <c:pt idx="610">
                  <c:v>120.977</c:v>
                </c:pt>
                <c:pt idx="611">
                  <c:v>121.62</c:v>
                </c:pt>
                <c:pt idx="612">
                  <c:v>122.17100000000001</c:v>
                </c:pt>
                <c:pt idx="613">
                  <c:v>121.803</c:v>
                </c:pt>
                <c:pt idx="614">
                  <c:v>122.998</c:v>
                </c:pt>
                <c:pt idx="615">
                  <c:v>121.52800000000001</c:v>
                </c:pt>
                <c:pt idx="616">
                  <c:v>122.26300000000001</c:v>
                </c:pt>
                <c:pt idx="617">
                  <c:v>123.181</c:v>
                </c:pt>
                <c:pt idx="618">
                  <c:v>122.81399999999999</c:v>
                </c:pt>
                <c:pt idx="619">
                  <c:v>122.26300000000001</c:v>
                </c:pt>
                <c:pt idx="620">
                  <c:v>120.517</c:v>
                </c:pt>
                <c:pt idx="621">
                  <c:v>121.252</c:v>
                </c:pt>
                <c:pt idx="622">
                  <c:v>122.07899999999999</c:v>
                </c:pt>
                <c:pt idx="623">
                  <c:v>122.90600000000001</c:v>
                </c:pt>
                <c:pt idx="624">
                  <c:v>124.28400000000001</c:v>
                </c:pt>
                <c:pt idx="625">
                  <c:v>122.63</c:v>
                </c:pt>
                <c:pt idx="626">
                  <c:v>122.538</c:v>
                </c:pt>
                <c:pt idx="627">
                  <c:v>122.72199999999999</c:v>
                </c:pt>
                <c:pt idx="628">
                  <c:v>122.446</c:v>
                </c:pt>
                <c:pt idx="629">
                  <c:v>121.34399999999999</c:v>
                </c:pt>
                <c:pt idx="630">
                  <c:v>119.691</c:v>
                </c:pt>
                <c:pt idx="631">
                  <c:v>119.96599999999999</c:v>
                </c:pt>
                <c:pt idx="632">
                  <c:v>118.864</c:v>
                </c:pt>
                <c:pt idx="633">
                  <c:v>116.935</c:v>
                </c:pt>
                <c:pt idx="634">
                  <c:v>113.628</c:v>
                </c:pt>
                <c:pt idx="635">
                  <c:v>112.61799999999999</c:v>
                </c:pt>
                <c:pt idx="636">
                  <c:v>112.25</c:v>
                </c:pt>
                <c:pt idx="637">
                  <c:v>112.25</c:v>
                </c:pt>
                <c:pt idx="638">
                  <c:v>112.434</c:v>
                </c:pt>
                <c:pt idx="639">
                  <c:v>112.801</c:v>
                </c:pt>
                <c:pt idx="640">
                  <c:v>111.148</c:v>
                </c:pt>
                <c:pt idx="641">
                  <c:v>110.872</c:v>
                </c:pt>
                <c:pt idx="642">
                  <c:v>110.59699999999999</c:v>
                </c:pt>
                <c:pt idx="643">
                  <c:v>109.21899999999999</c:v>
                </c:pt>
                <c:pt idx="644">
                  <c:v>109.035</c:v>
                </c:pt>
                <c:pt idx="645">
                  <c:v>110.872</c:v>
                </c:pt>
                <c:pt idx="646">
                  <c:v>111.515</c:v>
                </c:pt>
                <c:pt idx="647">
                  <c:v>110.78</c:v>
                </c:pt>
                <c:pt idx="648">
                  <c:v>110.872</c:v>
                </c:pt>
                <c:pt idx="649">
                  <c:v>109.678</c:v>
                </c:pt>
                <c:pt idx="650">
                  <c:v>108.02500000000001</c:v>
                </c:pt>
                <c:pt idx="651">
                  <c:v>105.91200000000001</c:v>
                </c:pt>
                <c:pt idx="652">
                  <c:v>103.34</c:v>
                </c:pt>
                <c:pt idx="653">
                  <c:v>103.983</c:v>
                </c:pt>
                <c:pt idx="654">
                  <c:v>103.06399999999999</c:v>
                </c:pt>
                <c:pt idx="655">
                  <c:v>103.70699999999999</c:v>
                </c:pt>
                <c:pt idx="656">
                  <c:v>103.34</c:v>
                </c:pt>
                <c:pt idx="657">
                  <c:v>104.53400000000001</c:v>
                </c:pt>
                <c:pt idx="658">
                  <c:v>106.64700000000001</c:v>
                </c:pt>
                <c:pt idx="659">
                  <c:v>103.06399999999999</c:v>
                </c:pt>
                <c:pt idx="660">
                  <c:v>101.13500000000001</c:v>
                </c:pt>
                <c:pt idx="661">
                  <c:v>102.697</c:v>
                </c:pt>
                <c:pt idx="662">
                  <c:v>104.626</c:v>
                </c:pt>
                <c:pt idx="663">
                  <c:v>104.53400000000001</c:v>
                </c:pt>
                <c:pt idx="664">
                  <c:v>103.70699999999999</c:v>
                </c:pt>
                <c:pt idx="665">
                  <c:v>103.34</c:v>
                </c:pt>
                <c:pt idx="666">
                  <c:v>102.973</c:v>
                </c:pt>
                <c:pt idx="667">
                  <c:v>103.70699999999999</c:v>
                </c:pt>
                <c:pt idx="668">
                  <c:v>103.983</c:v>
                </c:pt>
                <c:pt idx="669">
                  <c:v>104.626</c:v>
                </c:pt>
                <c:pt idx="670">
                  <c:v>103.432</c:v>
                </c:pt>
                <c:pt idx="671">
                  <c:v>102.789</c:v>
                </c:pt>
                <c:pt idx="672">
                  <c:v>101.319</c:v>
                </c:pt>
                <c:pt idx="673">
                  <c:v>98.012200000000007</c:v>
                </c:pt>
                <c:pt idx="674">
                  <c:v>96.450599999999994</c:v>
                </c:pt>
                <c:pt idx="675">
                  <c:v>94.154200000000003</c:v>
                </c:pt>
                <c:pt idx="676">
                  <c:v>96.634299999999996</c:v>
                </c:pt>
                <c:pt idx="677">
                  <c:v>97.644800000000004</c:v>
                </c:pt>
                <c:pt idx="678">
                  <c:v>96.542500000000004</c:v>
                </c:pt>
                <c:pt idx="679">
                  <c:v>98.379599999999996</c:v>
                </c:pt>
                <c:pt idx="680">
                  <c:v>98.195899999999995</c:v>
                </c:pt>
                <c:pt idx="681">
                  <c:v>98.012200000000007</c:v>
                </c:pt>
                <c:pt idx="682">
                  <c:v>95.440200000000004</c:v>
                </c:pt>
                <c:pt idx="683">
                  <c:v>94.429699999999997</c:v>
                </c:pt>
                <c:pt idx="684">
                  <c:v>95.899500000000003</c:v>
                </c:pt>
                <c:pt idx="685">
                  <c:v>95.348299999999995</c:v>
                </c:pt>
                <c:pt idx="686">
                  <c:v>94.613500000000002</c:v>
                </c:pt>
                <c:pt idx="687">
                  <c:v>98.563299999999998</c:v>
                </c:pt>
                <c:pt idx="688">
                  <c:v>99.298199999999994</c:v>
                </c:pt>
                <c:pt idx="689">
                  <c:v>101.13500000000001</c:v>
                </c:pt>
                <c:pt idx="690">
                  <c:v>100.952</c:v>
                </c:pt>
                <c:pt idx="691">
                  <c:v>101.595</c:v>
                </c:pt>
                <c:pt idx="692">
                  <c:v>101.962</c:v>
                </c:pt>
                <c:pt idx="693">
                  <c:v>102.054</c:v>
                </c:pt>
                <c:pt idx="694">
                  <c:v>98.379599999999996</c:v>
                </c:pt>
                <c:pt idx="695">
                  <c:v>100.033</c:v>
                </c:pt>
                <c:pt idx="696">
                  <c:v>100.768</c:v>
                </c:pt>
                <c:pt idx="697">
                  <c:v>101.044</c:v>
                </c:pt>
                <c:pt idx="698">
                  <c:v>100.584</c:v>
                </c:pt>
                <c:pt idx="699">
                  <c:v>102.605</c:v>
                </c:pt>
                <c:pt idx="700">
                  <c:v>102.33</c:v>
                </c:pt>
                <c:pt idx="701">
                  <c:v>101.503</c:v>
                </c:pt>
                <c:pt idx="702">
                  <c:v>99.665599999999998</c:v>
                </c:pt>
                <c:pt idx="703">
                  <c:v>97.920299999999997</c:v>
                </c:pt>
                <c:pt idx="704">
                  <c:v>97.369200000000006</c:v>
                </c:pt>
                <c:pt idx="705">
                  <c:v>95.807599999999994</c:v>
                </c:pt>
                <c:pt idx="706">
                  <c:v>96.817999999999998</c:v>
                </c:pt>
                <c:pt idx="707">
                  <c:v>96.909899999999993</c:v>
                </c:pt>
                <c:pt idx="708">
                  <c:v>96.909899999999993</c:v>
                </c:pt>
                <c:pt idx="709">
                  <c:v>96.726200000000006</c:v>
                </c:pt>
                <c:pt idx="710">
                  <c:v>96.817999999999998</c:v>
                </c:pt>
                <c:pt idx="711">
                  <c:v>97.277299999999997</c:v>
                </c:pt>
                <c:pt idx="712">
                  <c:v>96.909899999999993</c:v>
                </c:pt>
                <c:pt idx="713">
                  <c:v>96.358800000000002</c:v>
                </c:pt>
                <c:pt idx="714">
                  <c:v>95.991299999999995</c:v>
                </c:pt>
                <c:pt idx="715">
                  <c:v>97.093599999999995</c:v>
                </c:pt>
                <c:pt idx="716">
                  <c:v>96.266900000000007</c:v>
                </c:pt>
                <c:pt idx="717">
                  <c:v>96.358800000000002</c:v>
                </c:pt>
                <c:pt idx="718">
                  <c:v>97.461100000000002</c:v>
                </c:pt>
                <c:pt idx="719">
                  <c:v>97.093599999999995</c:v>
                </c:pt>
                <c:pt idx="720">
                  <c:v>97.552899999999994</c:v>
                </c:pt>
                <c:pt idx="721">
                  <c:v>97.644800000000004</c:v>
                </c:pt>
                <c:pt idx="722">
                  <c:v>98.930800000000005</c:v>
                </c:pt>
                <c:pt idx="723">
                  <c:v>97.644800000000004</c:v>
                </c:pt>
                <c:pt idx="724">
                  <c:v>97.369200000000006</c:v>
                </c:pt>
                <c:pt idx="725">
                  <c:v>96.634299999999996</c:v>
                </c:pt>
                <c:pt idx="726">
                  <c:v>93.786699999999996</c:v>
                </c:pt>
                <c:pt idx="727">
                  <c:v>90.9392</c:v>
                </c:pt>
                <c:pt idx="728">
                  <c:v>91.949600000000004</c:v>
                </c:pt>
                <c:pt idx="729">
                  <c:v>92.868200000000002</c:v>
                </c:pt>
                <c:pt idx="730">
                  <c:v>90.112399999999994</c:v>
                </c:pt>
                <c:pt idx="731">
                  <c:v>91.490300000000005</c:v>
                </c:pt>
                <c:pt idx="732">
                  <c:v>91.398399999999995</c:v>
                </c:pt>
                <c:pt idx="733">
                  <c:v>89.469399999999993</c:v>
                </c:pt>
                <c:pt idx="734">
                  <c:v>89.010099999999994</c:v>
                </c:pt>
                <c:pt idx="735">
                  <c:v>89.193899999999999</c:v>
                </c:pt>
                <c:pt idx="736">
                  <c:v>87.816000000000003</c:v>
                </c:pt>
                <c:pt idx="737">
                  <c:v>90.020600000000002</c:v>
                </c:pt>
                <c:pt idx="738">
                  <c:v>90.9392</c:v>
                </c:pt>
                <c:pt idx="739">
                  <c:v>89.928700000000006</c:v>
                </c:pt>
                <c:pt idx="740">
                  <c:v>89.469399999999993</c:v>
                </c:pt>
                <c:pt idx="741">
                  <c:v>90.755399999999995</c:v>
                </c:pt>
                <c:pt idx="742">
                  <c:v>92.96</c:v>
                </c:pt>
                <c:pt idx="743">
                  <c:v>93.051900000000003</c:v>
                </c:pt>
                <c:pt idx="744">
                  <c:v>93.511200000000002</c:v>
                </c:pt>
                <c:pt idx="745">
                  <c:v>93.694900000000004</c:v>
                </c:pt>
                <c:pt idx="746">
                  <c:v>93.511200000000002</c:v>
                </c:pt>
                <c:pt idx="747">
                  <c:v>92.96</c:v>
                </c:pt>
                <c:pt idx="748">
                  <c:v>93.511200000000002</c:v>
                </c:pt>
                <c:pt idx="749">
                  <c:v>92.500699999999995</c:v>
                </c:pt>
                <c:pt idx="750">
                  <c:v>91.031000000000006</c:v>
                </c:pt>
                <c:pt idx="751">
                  <c:v>95.715800000000002</c:v>
                </c:pt>
                <c:pt idx="752">
                  <c:v>96.083200000000005</c:v>
                </c:pt>
                <c:pt idx="753">
                  <c:v>97.093599999999995</c:v>
                </c:pt>
                <c:pt idx="754">
                  <c:v>97.736599999999996</c:v>
                </c:pt>
                <c:pt idx="755">
                  <c:v>96.358800000000002</c:v>
                </c:pt>
                <c:pt idx="756">
                  <c:v>96.174999999999997</c:v>
                </c:pt>
                <c:pt idx="757">
                  <c:v>95.715800000000002</c:v>
                </c:pt>
                <c:pt idx="758">
                  <c:v>96.817999999999998</c:v>
                </c:pt>
                <c:pt idx="759">
                  <c:v>95.348299999999995</c:v>
                </c:pt>
                <c:pt idx="760">
                  <c:v>94.613500000000002</c:v>
                </c:pt>
                <c:pt idx="761">
                  <c:v>93.970500000000001</c:v>
                </c:pt>
                <c:pt idx="762">
                  <c:v>92.316999999999993</c:v>
                </c:pt>
                <c:pt idx="763">
                  <c:v>93.235600000000005</c:v>
                </c:pt>
                <c:pt idx="764">
                  <c:v>93.878600000000006</c:v>
                </c:pt>
                <c:pt idx="765">
                  <c:v>92.776300000000006</c:v>
                </c:pt>
                <c:pt idx="766">
                  <c:v>91.398399999999995</c:v>
                </c:pt>
                <c:pt idx="767">
                  <c:v>90.479900000000001</c:v>
                </c:pt>
                <c:pt idx="768">
                  <c:v>91.674000000000007</c:v>
                </c:pt>
                <c:pt idx="769">
                  <c:v>93.327500000000001</c:v>
                </c:pt>
                <c:pt idx="770">
                  <c:v>93.143699999999995</c:v>
                </c:pt>
                <c:pt idx="771">
                  <c:v>91.949600000000004</c:v>
                </c:pt>
                <c:pt idx="772">
                  <c:v>92.96</c:v>
                </c:pt>
                <c:pt idx="773">
                  <c:v>92.408900000000003</c:v>
                </c:pt>
                <c:pt idx="774">
                  <c:v>92.776300000000006</c:v>
                </c:pt>
                <c:pt idx="775">
                  <c:v>93.786699999999996</c:v>
                </c:pt>
                <c:pt idx="776">
                  <c:v>94.613500000000002</c:v>
                </c:pt>
                <c:pt idx="777">
                  <c:v>95.348299999999995</c:v>
                </c:pt>
                <c:pt idx="778">
                  <c:v>95.807599999999994</c:v>
                </c:pt>
                <c:pt idx="779">
                  <c:v>96.634299999999996</c:v>
                </c:pt>
                <c:pt idx="780">
                  <c:v>96.358800000000002</c:v>
                </c:pt>
                <c:pt idx="781">
                  <c:v>95.440200000000004</c:v>
                </c:pt>
                <c:pt idx="782">
                  <c:v>94.154200000000003</c:v>
                </c:pt>
                <c:pt idx="783">
                  <c:v>92.316999999999993</c:v>
                </c:pt>
                <c:pt idx="784">
                  <c:v>92.133300000000006</c:v>
                </c:pt>
                <c:pt idx="785">
                  <c:v>92.868200000000002</c:v>
                </c:pt>
                <c:pt idx="786">
                  <c:v>92.500699999999995</c:v>
                </c:pt>
                <c:pt idx="787">
                  <c:v>92.868200000000002</c:v>
                </c:pt>
                <c:pt idx="788">
                  <c:v>93.786699999999996</c:v>
                </c:pt>
                <c:pt idx="789">
                  <c:v>94.154200000000003</c:v>
                </c:pt>
                <c:pt idx="790">
                  <c:v>94.245999999999995</c:v>
                </c:pt>
                <c:pt idx="791">
                  <c:v>93.511200000000002</c:v>
                </c:pt>
                <c:pt idx="792">
                  <c:v>92.776300000000006</c:v>
                </c:pt>
                <c:pt idx="793">
                  <c:v>92.868200000000002</c:v>
                </c:pt>
                <c:pt idx="794">
                  <c:v>92.500699999999995</c:v>
                </c:pt>
                <c:pt idx="795">
                  <c:v>93.143699999999995</c:v>
                </c:pt>
                <c:pt idx="796">
                  <c:v>93.511200000000002</c:v>
                </c:pt>
                <c:pt idx="797">
                  <c:v>92.684399999999997</c:v>
                </c:pt>
                <c:pt idx="798">
                  <c:v>95.440200000000004</c:v>
                </c:pt>
                <c:pt idx="799">
                  <c:v>98.838899999999995</c:v>
                </c:pt>
                <c:pt idx="800">
                  <c:v>99.573800000000006</c:v>
                </c:pt>
                <c:pt idx="801">
                  <c:v>101.227</c:v>
                </c:pt>
                <c:pt idx="802">
                  <c:v>100.676</c:v>
                </c:pt>
                <c:pt idx="803">
                  <c:v>100.217</c:v>
                </c:pt>
                <c:pt idx="804">
                  <c:v>101.227</c:v>
                </c:pt>
                <c:pt idx="805">
                  <c:v>99.757499999999993</c:v>
                </c:pt>
                <c:pt idx="806">
                  <c:v>102.605</c:v>
                </c:pt>
                <c:pt idx="807">
                  <c:v>102.51300000000001</c:v>
                </c:pt>
                <c:pt idx="808">
                  <c:v>101.227</c:v>
                </c:pt>
                <c:pt idx="809">
                  <c:v>98.655199999999994</c:v>
                </c:pt>
                <c:pt idx="810">
                  <c:v>99.206400000000002</c:v>
                </c:pt>
                <c:pt idx="811">
                  <c:v>98.563299999999998</c:v>
                </c:pt>
                <c:pt idx="812">
                  <c:v>102.054</c:v>
                </c:pt>
                <c:pt idx="813">
                  <c:v>101.962</c:v>
                </c:pt>
                <c:pt idx="814">
                  <c:v>103.983</c:v>
                </c:pt>
                <c:pt idx="815">
                  <c:v>104.44199999999999</c:v>
                </c:pt>
                <c:pt idx="816">
                  <c:v>102.789</c:v>
                </c:pt>
                <c:pt idx="817">
                  <c:v>104.626</c:v>
                </c:pt>
                <c:pt idx="818">
                  <c:v>105.361</c:v>
                </c:pt>
                <c:pt idx="819">
                  <c:v>107.93300000000001</c:v>
                </c:pt>
                <c:pt idx="820">
                  <c:v>106.64700000000001</c:v>
                </c:pt>
                <c:pt idx="821">
                  <c:v>106.279</c:v>
                </c:pt>
                <c:pt idx="822">
                  <c:v>104.902</c:v>
                </c:pt>
                <c:pt idx="823">
                  <c:v>105.26900000000001</c:v>
                </c:pt>
                <c:pt idx="824">
                  <c:v>104.81</c:v>
                </c:pt>
                <c:pt idx="825">
                  <c:v>103.432</c:v>
                </c:pt>
                <c:pt idx="826">
                  <c:v>104.167</c:v>
                </c:pt>
                <c:pt idx="827">
                  <c:v>105.82</c:v>
                </c:pt>
                <c:pt idx="828">
                  <c:v>105.91200000000001</c:v>
                </c:pt>
                <c:pt idx="829">
                  <c:v>104.075</c:v>
                </c:pt>
                <c:pt idx="830">
                  <c:v>103.70699999999999</c:v>
                </c:pt>
                <c:pt idx="831">
                  <c:v>103.06399999999999</c:v>
                </c:pt>
                <c:pt idx="832">
                  <c:v>101.87</c:v>
                </c:pt>
                <c:pt idx="833">
                  <c:v>102.42100000000001</c:v>
                </c:pt>
                <c:pt idx="834">
                  <c:v>102.146</c:v>
                </c:pt>
                <c:pt idx="835">
                  <c:v>103.34</c:v>
                </c:pt>
                <c:pt idx="836">
                  <c:v>102.605</c:v>
                </c:pt>
                <c:pt idx="837">
                  <c:v>101.77800000000001</c:v>
                </c:pt>
                <c:pt idx="838">
                  <c:v>101.13500000000001</c:v>
                </c:pt>
                <c:pt idx="839">
                  <c:v>98.655199999999994</c:v>
                </c:pt>
                <c:pt idx="840">
                  <c:v>100.217</c:v>
                </c:pt>
                <c:pt idx="841">
                  <c:v>99.849299999999999</c:v>
                </c:pt>
                <c:pt idx="842">
                  <c:v>100.676</c:v>
                </c:pt>
                <c:pt idx="843">
                  <c:v>101.77800000000001</c:v>
                </c:pt>
                <c:pt idx="844">
                  <c:v>102.51300000000001</c:v>
                </c:pt>
                <c:pt idx="845">
                  <c:v>102.881</c:v>
                </c:pt>
                <c:pt idx="846">
                  <c:v>102.605</c:v>
                </c:pt>
                <c:pt idx="847">
                  <c:v>103.983</c:v>
                </c:pt>
                <c:pt idx="848">
                  <c:v>105.72799999999999</c:v>
                </c:pt>
                <c:pt idx="849">
                  <c:v>105.82</c:v>
                </c:pt>
                <c:pt idx="850">
                  <c:v>105.08499999999999</c:v>
                </c:pt>
                <c:pt idx="851">
                  <c:v>104.35</c:v>
                </c:pt>
                <c:pt idx="852">
                  <c:v>104.167</c:v>
                </c:pt>
                <c:pt idx="853">
                  <c:v>103.79900000000001</c:v>
                </c:pt>
                <c:pt idx="854">
                  <c:v>105.453</c:v>
                </c:pt>
                <c:pt idx="855">
                  <c:v>105.26900000000001</c:v>
                </c:pt>
                <c:pt idx="856">
                  <c:v>109.678</c:v>
                </c:pt>
                <c:pt idx="857">
                  <c:v>109.035</c:v>
                </c:pt>
                <c:pt idx="858">
                  <c:v>107.84099999999999</c:v>
                </c:pt>
                <c:pt idx="859">
                  <c:v>107.014</c:v>
                </c:pt>
                <c:pt idx="860">
                  <c:v>105.91200000000001</c:v>
                </c:pt>
                <c:pt idx="861">
                  <c:v>104.718</c:v>
                </c:pt>
                <c:pt idx="862">
                  <c:v>105.453</c:v>
                </c:pt>
                <c:pt idx="863">
                  <c:v>107.565</c:v>
                </c:pt>
                <c:pt idx="864">
                  <c:v>107.29</c:v>
                </c:pt>
                <c:pt idx="865">
                  <c:v>107.474</c:v>
                </c:pt>
                <c:pt idx="866">
                  <c:v>106.922</c:v>
                </c:pt>
                <c:pt idx="867">
                  <c:v>108.76</c:v>
                </c:pt>
                <c:pt idx="868">
                  <c:v>107.657</c:v>
                </c:pt>
                <c:pt idx="869">
                  <c:v>109.678</c:v>
                </c:pt>
                <c:pt idx="870">
                  <c:v>110.78</c:v>
                </c:pt>
                <c:pt idx="871">
                  <c:v>109.494</c:v>
                </c:pt>
                <c:pt idx="872">
                  <c:v>107.657</c:v>
                </c:pt>
                <c:pt idx="873">
                  <c:v>106.371</c:v>
                </c:pt>
                <c:pt idx="874">
                  <c:v>107.014</c:v>
                </c:pt>
                <c:pt idx="875">
                  <c:v>106.279</c:v>
                </c:pt>
                <c:pt idx="876">
                  <c:v>103.06399999999999</c:v>
                </c:pt>
                <c:pt idx="877">
                  <c:v>99.849299999999999</c:v>
                </c:pt>
                <c:pt idx="878">
                  <c:v>99.573800000000006</c:v>
                </c:pt>
                <c:pt idx="879">
                  <c:v>100.676</c:v>
                </c:pt>
                <c:pt idx="880">
                  <c:v>100.309</c:v>
                </c:pt>
                <c:pt idx="881">
                  <c:v>97.369200000000006</c:v>
                </c:pt>
                <c:pt idx="882">
                  <c:v>97.093599999999995</c:v>
                </c:pt>
                <c:pt idx="883">
                  <c:v>98.104100000000003</c:v>
                </c:pt>
                <c:pt idx="884">
                  <c:v>97.001800000000003</c:v>
                </c:pt>
                <c:pt idx="885">
                  <c:v>97.277299999999997</c:v>
                </c:pt>
                <c:pt idx="886">
                  <c:v>95.991299999999995</c:v>
                </c:pt>
                <c:pt idx="887">
                  <c:v>92.225200000000001</c:v>
                </c:pt>
                <c:pt idx="888">
                  <c:v>93.786699999999996</c:v>
                </c:pt>
                <c:pt idx="889">
                  <c:v>96.450599999999994</c:v>
                </c:pt>
                <c:pt idx="890">
                  <c:v>95.899500000000003</c:v>
                </c:pt>
                <c:pt idx="891">
                  <c:v>98.838899999999995</c:v>
                </c:pt>
                <c:pt idx="892">
                  <c:v>97.736599999999996</c:v>
                </c:pt>
                <c:pt idx="893">
                  <c:v>99.206400000000002</c:v>
                </c:pt>
                <c:pt idx="894">
                  <c:v>99.757499999999993</c:v>
                </c:pt>
                <c:pt idx="895">
                  <c:v>98.655199999999994</c:v>
                </c:pt>
                <c:pt idx="896">
                  <c:v>98.838899999999995</c:v>
                </c:pt>
                <c:pt idx="897">
                  <c:v>100.492</c:v>
                </c:pt>
                <c:pt idx="898">
                  <c:v>106.279</c:v>
                </c:pt>
                <c:pt idx="899">
                  <c:v>104.167</c:v>
                </c:pt>
                <c:pt idx="900">
                  <c:v>105.17700000000001</c:v>
                </c:pt>
                <c:pt idx="901">
                  <c:v>105.453</c:v>
                </c:pt>
                <c:pt idx="902">
                  <c:v>106.831</c:v>
                </c:pt>
                <c:pt idx="903">
                  <c:v>107.19799999999999</c:v>
                </c:pt>
                <c:pt idx="904">
                  <c:v>108.02500000000001</c:v>
                </c:pt>
                <c:pt idx="905">
                  <c:v>108.57599999999999</c:v>
                </c:pt>
                <c:pt idx="906">
                  <c:v>109.494</c:v>
                </c:pt>
                <c:pt idx="907">
                  <c:v>106.831</c:v>
                </c:pt>
                <c:pt idx="908">
                  <c:v>107.657</c:v>
                </c:pt>
                <c:pt idx="909">
                  <c:v>107.565</c:v>
                </c:pt>
                <c:pt idx="910">
                  <c:v>108.117</c:v>
                </c:pt>
                <c:pt idx="911">
                  <c:v>108.66800000000001</c:v>
                </c:pt>
                <c:pt idx="912">
                  <c:v>109.77</c:v>
                </c:pt>
                <c:pt idx="913">
                  <c:v>110.59699999999999</c:v>
                </c:pt>
                <c:pt idx="914">
                  <c:v>108.76</c:v>
                </c:pt>
                <c:pt idx="915">
                  <c:v>110.04600000000001</c:v>
                </c:pt>
                <c:pt idx="916">
                  <c:v>109.494</c:v>
                </c:pt>
                <c:pt idx="917">
                  <c:v>103.524</c:v>
                </c:pt>
                <c:pt idx="918">
                  <c:v>102.238</c:v>
                </c:pt>
                <c:pt idx="919">
                  <c:v>108.851</c:v>
                </c:pt>
                <c:pt idx="920">
                  <c:v>109.95399999999999</c:v>
                </c:pt>
                <c:pt idx="921">
                  <c:v>110.04600000000001</c:v>
                </c:pt>
                <c:pt idx="922">
                  <c:v>112.434</c:v>
                </c:pt>
                <c:pt idx="923">
                  <c:v>111.24</c:v>
                </c:pt>
                <c:pt idx="924">
                  <c:v>112.158</c:v>
                </c:pt>
                <c:pt idx="925">
                  <c:v>111.883</c:v>
                </c:pt>
                <c:pt idx="926">
                  <c:v>114.087</c:v>
                </c:pt>
                <c:pt idx="927">
                  <c:v>115.649</c:v>
                </c:pt>
                <c:pt idx="928">
                  <c:v>115.92400000000001</c:v>
                </c:pt>
                <c:pt idx="929">
                  <c:v>116.292</c:v>
                </c:pt>
                <c:pt idx="930">
                  <c:v>115.006</c:v>
                </c:pt>
                <c:pt idx="931">
                  <c:v>115.833</c:v>
                </c:pt>
                <c:pt idx="932">
                  <c:v>116.476</c:v>
                </c:pt>
                <c:pt idx="933">
                  <c:v>117.119</c:v>
                </c:pt>
                <c:pt idx="934">
                  <c:v>118.496</c:v>
                </c:pt>
                <c:pt idx="935">
                  <c:v>118.68</c:v>
                </c:pt>
                <c:pt idx="936">
                  <c:v>120.977</c:v>
                </c:pt>
                <c:pt idx="937">
                  <c:v>121.803</c:v>
                </c:pt>
                <c:pt idx="938">
                  <c:v>122.538</c:v>
                </c:pt>
                <c:pt idx="939">
                  <c:v>122.538</c:v>
                </c:pt>
                <c:pt idx="940">
                  <c:v>121.43600000000001</c:v>
                </c:pt>
                <c:pt idx="941">
                  <c:v>120.05800000000001</c:v>
                </c:pt>
                <c:pt idx="942">
                  <c:v>119.96599999999999</c:v>
                </c:pt>
                <c:pt idx="943">
                  <c:v>120.242</c:v>
                </c:pt>
                <c:pt idx="944">
                  <c:v>119.691</c:v>
                </c:pt>
                <c:pt idx="945">
                  <c:v>121.803</c:v>
                </c:pt>
                <c:pt idx="946">
                  <c:v>122.17100000000001</c:v>
                </c:pt>
                <c:pt idx="947">
                  <c:v>124.83499999999999</c:v>
                </c:pt>
                <c:pt idx="948">
                  <c:v>125.47799999999999</c:v>
                </c:pt>
                <c:pt idx="949">
                  <c:v>124.467</c:v>
                </c:pt>
                <c:pt idx="950">
                  <c:v>126.396</c:v>
                </c:pt>
                <c:pt idx="951">
                  <c:v>127.223</c:v>
                </c:pt>
                <c:pt idx="952">
                  <c:v>127.039</c:v>
                </c:pt>
                <c:pt idx="953">
                  <c:v>126.029</c:v>
                </c:pt>
                <c:pt idx="954">
                  <c:v>125.57</c:v>
                </c:pt>
                <c:pt idx="955">
                  <c:v>127.499</c:v>
                </c:pt>
                <c:pt idx="956">
                  <c:v>126.304</c:v>
                </c:pt>
                <c:pt idx="957">
                  <c:v>127.223</c:v>
                </c:pt>
                <c:pt idx="958">
                  <c:v>128.417</c:v>
                </c:pt>
                <c:pt idx="959">
                  <c:v>129.61099999999999</c:v>
                </c:pt>
                <c:pt idx="960">
                  <c:v>131.173</c:v>
                </c:pt>
                <c:pt idx="961">
                  <c:v>130.43799999999999</c:v>
                </c:pt>
                <c:pt idx="962">
                  <c:v>132.55099999999999</c:v>
                </c:pt>
                <c:pt idx="963">
                  <c:v>134.38800000000001</c:v>
                </c:pt>
                <c:pt idx="964">
                  <c:v>135.03100000000001</c:v>
                </c:pt>
                <c:pt idx="965">
                  <c:v>134.02000000000001</c:v>
                </c:pt>
                <c:pt idx="966">
                  <c:v>131.357</c:v>
                </c:pt>
                <c:pt idx="967">
                  <c:v>133.102</c:v>
                </c:pt>
                <c:pt idx="968">
                  <c:v>131.72399999999999</c:v>
                </c:pt>
                <c:pt idx="969">
                  <c:v>133.56100000000001</c:v>
                </c:pt>
                <c:pt idx="970">
                  <c:v>134.02000000000001</c:v>
                </c:pt>
                <c:pt idx="971">
                  <c:v>133.37700000000001</c:v>
                </c:pt>
                <c:pt idx="972">
                  <c:v>133.19399999999999</c:v>
                </c:pt>
                <c:pt idx="973">
                  <c:v>131.26499999999999</c:v>
                </c:pt>
                <c:pt idx="974">
                  <c:v>128.69300000000001</c:v>
                </c:pt>
                <c:pt idx="975">
                  <c:v>128.96799999999999</c:v>
                </c:pt>
                <c:pt idx="976">
                  <c:v>127.682</c:v>
                </c:pt>
                <c:pt idx="977">
                  <c:v>127.59</c:v>
                </c:pt>
                <c:pt idx="978">
                  <c:v>129.51900000000001</c:v>
                </c:pt>
                <c:pt idx="979">
                  <c:v>130.62200000000001</c:v>
                </c:pt>
                <c:pt idx="980">
                  <c:v>128.69300000000001</c:v>
                </c:pt>
                <c:pt idx="981">
                  <c:v>129.428</c:v>
                </c:pt>
                <c:pt idx="982">
                  <c:v>130.071</c:v>
                </c:pt>
                <c:pt idx="983">
                  <c:v>134.84700000000001</c:v>
                </c:pt>
                <c:pt idx="984">
                  <c:v>134.29599999999999</c:v>
                </c:pt>
                <c:pt idx="985">
                  <c:v>135.49</c:v>
                </c:pt>
                <c:pt idx="986">
                  <c:v>136.77600000000001</c:v>
                </c:pt>
                <c:pt idx="987">
                  <c:v>133.83699999999999</c:v>
                </c:pt>
                <c:pt idx="988">
                  <c:v>135.76599999999999</c:v>
                </c:pt>
                <c:pt idx="989">
                  <c:v>135.30600000000001</c:v>
                </c:pt>
                <c:pt idx="990">
                  <c:v>136.31700000000001</c:v>
                </c:pt>
                <c:pt idx="991">
                  <c:v>141.91999999999999</c:v>
                </c:pt>
                <c:pt idx="992">
                  <c:v>143.38999999999999</c:v>
                </c:pt>
                <c:pt idx="993">
                  <c:v>143.941</c:v>
                </c:pt>
                <c:pt idx="994">
                  <c:v>141.553</c:v>
                </c:pt>
                <c:pt idx="995">
                  <c:v>141.553</c:v>
                </c:pt>
                <c:pt idx="996">
                  <c:v>140.726</c:v>
                </c:pt>
                <c:pt idx="997">
                  <c:v>143.57400000000001</c:v>
                </c:pt>
                <c:pt idx="998">
                  <c:v>142.471</c:v>
                </c:pt>
                <c:pt idx="999">
                  <c:v>143.941</c:v>
                </c:pt>
                <c:pt idx="1000">
                  <c:v>147.983</c:v>
                </c:pt>
                <c:pt idx="1001">
                  <c:v>149.08500000000001</c:v>
                </c:pt>
                <c:pt idx="1002">
                  <c:v>148.07499999999999</c:v>
                </c:pt>
                <c:pt idx="1003">
                  <c:v>149.453</c:v>
                </c:pt>
                <c:pt idx="1004">
                  <c:v>143.482</c:v>
                </c:pt>
                <c:pt idx="1005">
                  <c:v>146.42099999999999</c:v>
                </c:pt>
                <c:pt idx="1006">
                  <c:v>147.24799999999999</c:v>
                </c:pt>
                <c:pt idx="1007">
                  <c:v>149.08500000000001</c:v>
                </c:pt>
                <c:pt idx="1008">
                  <c:v>148.71799999999999</c:v>
                </c:pt>
                <c:pt idx="1009">
                  <c:v>146.14599999999999</c:v>
                </c:pt>
                <c:pt idx="1010">
                  <c:v>148.71799999999999</c:v>
                </c:pt>
                <c:pt idx="1011">
                  <c:v>147.24799999999999</c:v>
                </c:pt>
                <c:pt idx="1012">
                  <c:v>146.78899999999999</c:v>
                </c:pt>
                <c:pt idx="1013">
                  <c:v>146.42099999999999</c:v>
                </c:pt>
                <c:pt idx="1014">
                  <c:v>145.59399999999999</c:v>
                </c:pt>
                <c:pt idx="1015">
                  <c:v>148.626</c:v>
                </c:pt>
                <c:pt idx="1016">
                  <c:v>147.24799999999999</c:v>
                </c:pt>
                <c:pt idx="1017">
                  <c:v>148.07499999999999</c:v>
                </c:pt>
                <c:pt idx="1018">
                  <c:v>151.19800000000001</c:v>
                </c:pt>
                <c:pt idx="1019">
                  <c:v>151.749</c:v>
                </c:pt>
                <c:pt idx="1020">
                  <c:v>153.12700000000001</c:v>
                </c:pt>
                <c:pt idx="1021">
                  <c:v>151.749</c:v>
                </c:pt>
                <c:pt idx="1022">
                  <c:v>154.321</c:v>
                </c:pt>
                <c:pt idx="1023">
                  <c:v>155.24</c:v>
                </c:pt>
                <c:pt idx="1024">
                  <c:v>155.791</c:v>
                </c:pt>
                <c:pt idx="1025">
                  <c:v>156.98500000000001</c:v>
                </c:pt>
                <c:pt idx="1026">
                  <c:v>160.751</c:v>
                </c:pt>
                <c:pt idx="1027">
                  <c:v>160.65899999999999</c:v>
                </c:pt>
                <c:pt idx="1028">
                  <c:v>161.39400000000001</c:v>
                </c:pt>
                <c:pt idx="1029">
                  <c:v>160.751</c:v>
                </c:pt>
                <c:pt idx="1030">
                  <c:v>162.221</c:v>
                </c:pt>
                <c:pt idx="1031">
                  <c:v>160.19999999999999</c:v>
                </c:pt>
                <c:pt idx="1032">
                  <c:v>161.761</c:v>
                </c:pt>
                <c:pt idx="1033">
                  <c:v>164.60900000000001</c:v>
                </c:pt>
                <c:pt idx="1034">
                  <c:v>165.06800000000001</c:v>
                </c:pt>
                <c:pt idx="1035">
                  <c:v>164.05799999999999</c:v>
                </c:pt>
                <c:pt idx="1036">
                  <c:v>165.25200000000001</c:v>
                </c:pt>
                <c:pt idx="1037">
                  <c:v>166.262</c:v>
                </c:pt>
                <c:pt idx="1038">
                  <c:v>168.83500000000001</c:v>
                </c:pt>
                <c:pt idx="1039">
                  <c:v>161.48599999999999</c:v>
                </c:pt>
                <c:pt idx="1040">
                  <c:v>155.97399999999999</c:v>
                </c:pt>
                <c:pt idx="1041">
                  <c:v>155.148</c:v>
                </c:pt>
                <c:pt idx="1042">
                  <c:v>156.893</c:v>
                </c:pt>
                <c:pt idx="1043">
                  <c:v>151.19800000000001</c:v>
                </c:pt>
                <c:pt idx="1044">
                  <c:v>151.29</c:v>
                </c:pt>
                <c:pt idx="1045">
                  <c:v>153.40199999999999</c:v>
                </c:pt>
                <c:pt idx="1046">
                  <c:v>152.66800000000001</c:v>
                </c:pt>
                <c:pt idx="1047">
                  <c:v>150.00399999999999</c:v>
                </c:pt>
                <c:pt idx="1048">
                  <c:v>150.00399999999999</c:v>
                </c:pt>
                <c:pt idx="1049">
                  <c:v>152.851</c:v>
                </c:pt>
                <c:pt idx="1050">
                  <c:v>150.83000000000001</c:v>
                </c:pt>
                <c:pt idx="1051">
                  <c:v>147.524</c:v>
                </c:pt>
                <c:pt idx="1052">
                  <c:v>149.72800000000001</c:v>
                </c:pt>
                <c:pt idx="1053">
                  <c:v>146.238</c:v>
                </c:pt>
                <c:pt idx="1054">
                  <c:v>146.14599999999999</c:v>
                </c:pt>
                <c:pt idx="1055">
                  <c:v>147.15600000000001</c:v>
                </c:pt>
                <c:pt idx="1056">
                  <c:v>148.07499999999999</c:v>
                </c:pt>
                <c:pt idx="1057">
                  <c:v>151.19800000000001</c:v>
                </c:pt>
                <c:pt idx="1058">
                  <c:v>150.83000000000001</c:v>
                </c:pt>
                <c:pt idx="1059">
                  <c:v>147.70699999999999</c:v>
                </c:pt>
                <c:pt idx="1060">
                  <c:v>145.68600000000001</c:v>
                </c:pt>
                <c:pt idx="1061">
                  <c:v>144.4</c:v>
                </c:pt>
                <c:pt idx="1062">
                  <c:v>144.03299999999999</c:v>
                </c:pt>
                <c:pt idx="1063">
                  <c:v>145.50299999999999</c:v>
                </c:pt>
                <c:pt idx="1064">
                  <c:v>143.66499999999999</c:v>
                </c:pt>
                <c:pt idx="1065">
                  <c:v>144.584</c:v>
                </c:pt>
                <c:pt idx="1066">
                  <c:v>146.238</c:v>
                </c:pt>
                <c:pt idx="1067">
                  <c:v>144.03299999999999</c:v>
                </c:pt>
                <c:pt idx="1068">
                  <c:v>142.471</c:v>
                </c:pt>
                <c:pt idx="1069">
                  <c:v>141.09299999999999</c:v>
                </c:pt>
                <c:pt idx="1070">
                  <c:v>141.91999999999999</c:v>
                </c:pt>
                <c:pt idx="1071">
                  <c:v>141.27699999999999</c:v>
                </c:pt>
                <c:pt idx="1072">
                  <c:v>140.91</c:v>
                </c:pt>
                <c:pt idx="1073">
                  <c:v>139.256</c:v>
                </c:pt>
                <c:pt idx="1074">
                  <c:v>135.67400000000001</c:v>
                </c:pt>
                <c:pt idx="1075">
                  <c:v>133.286</c:v>
                </c:pt>
                <c:pt idx="1076">
                  <c:v>134.93899999999999</c:v>
                </c:pt>
                <c:pt idx="1077">
                  <c:v>135.858</c:v>
                </c:pt>
                <c:pt idx="1078">
                  <c:v>133.929</c:v>
                </c:pt>
                <c:pt idx="1079">
                  <c:v>134.66300000000001</c:v>
                </c:pt>
                <c:pt idx="1080">
                  <c:v>133.19399999999999</c:v>
                </c:pt>
                <c:pt idx="1081">
                  <c:v>132.643</c:v>
                </c:pt>
                <c:pt idx="1082">
                  <c:v>132.643</c:v>
                </c:pt>
                <c:pt idx="1083">
                  <c:v>133.286</c:v>
                </c:pt>
                <c:pt idx="1084">
                  <c:v>135.58199999999999</c:v>
                </c:pt>
                <c:pt idx="1085">
                  <c:v>136.501</c:v>
                </c:pt>
                <c:pt idx="1086">
                  <c:v>137.41900000000001</c:v>
                </c:pt>
                <c:pt idx="1087">
                  <c:v>139.899</c:v>
                </c:pt>
                <c:pt idx="1088">
                  <c:v>142.10400000000001</c:v>
                </c:pt>
                <c:pt idx="1089">
                  <c:v>141.369</c:v>
                </c:pt>
                <c:pt idx="1090">
                  <c:v>138.24600000000001</c:v>
                </c:pt>
                <c:pt idx="1091">
                  <c:v>136.31700000000001</c:v>
                </c:pt>
                <c:pt idx="1092">
                  <c:v>136.77600000000001</c:v>
                </c:pt>
                <c:pt idx="1093">
                  <c:v>138.88900000000001</c:v>
                </c:pt>
                <c:pt idx="1094">
                  <c:v>142.74700000000001</c:v>
                </c:pt>
                <c:pt idx="1095">
                  <c:v>141.00200000000001</c:v>
                </c:pt>
                <c:pt idx="1096">
                  <c:v>140.267</c:v>
                </c:pt>
                <c:pt idx="1097">
                  <c:v>142.471</c:v>
                </c:pt>
                <c:pt idx="1098">
                  <c:v>139.99100000000001</c:v>
                </c:pt>
                <c:pt idx="1099">
                  <c:v>138.70500000000001</c:v>
                </c:pt>
                <c:pt idx="1100">
                  <c:v>139.34800000000001</c:v>
                </c:pt>
                <c:pt idx="1101">
                  <c:v>141.27699999999999</c:v>
                </c:pt>
                <c:pt idx="1102">
                  <c:v>141.185</c:v>
                </c:pt>
                <c:pt idx="1103">
                  <c:v>139.80699999999999</c:v>
                </c:pt>
                <c:pt idx="1104">
                  <c:v>141.185</c:v>
                </c:pt>
                <c:pt idx="1105">
                  <c:v>140.083</c:v>
                </c:pt>
                <c:pt idx="1106">
                  <c:v>125.47799999999999</c:v>
                </c:pt>
                <c:pt idx="1107">
                  <c:v>124.92700000000001</c:v>
                </c:pt>
                <c:pt idx="1108">
                  <c:v>125.753</c:v>
                </c:pt>
                <c:pt idx="1109">
                  <c:v>128.233</c:v>
                </c:pt>
                <c:pt idx="1110">
                  <c:v>129.15199999999999</c:v>
                </c:pt>
                <c:pt idx="1111">
                  <c:v>129.244</c:v>
                </c:pt>
                <c:pt idx="1112">
                  <c:v>128.417</c:v>
                </c:pt>
                <c:pt idx="1113">
                  <c:v>130.071</c:v>
                </c:pt>
                <c:pt idx="1114">
                  <c:v>131.54</c:v>
                </c:pt>
                <c:pt idx="1115">
                  <c:v>134.29599999999999</c:v>
                </c:pt>
                <c:pt idx="1116">
                  <c:v>135.03100000000001</c:v>
                </c:pt>
                <c:pt idx="1117">
                  <c:v>134.66300000000001</c:v>
                </c:pt>
                <c:pt idx="1118">
                  <c:v>135.76599999999999</c:v>
                </c:pt>
                <c:pt idx="1119">
                  <c:v>138.33799999999999</c:v>
                </c:pt>
                <c:pt idx="1120">
                  <c:v>137.05199999999999</c:v>
                </c:pt>
                <c:pt idx="1121">
                  <c:v>133.46899999999999</c:v>
                </c:pt>
                <c:pt idx="1122">
                  <c:v>132.27500000000001</c:v>
                </c:pt>
                <c:pt idx="1123">
                  <c:v>129.61099999999999</c:v>
                </c:pt>
                <c:pt idx="1124">
                  <c:v>129.79499999999999</c:v>
                </c:pt>
                <c:pt idx="1125">
                  <c:v>130.346</c:v>
                </c:pt>
                <c:pt idx="1126">
                  <c:v>129.51900000000001</c:v>
                </c:pt>
                <c:pt idx="1127">
                  <c:v>131.26499999999999</c:v>
                </c:pt>
                <c:pt idx="1128">
                  <c:v>130.16200000000001</c:v>
                </c:pt>
                <c:pt idx="1129">
                  <c:v>129.15199999999999</c:v>
                </c:pt>
                <c:pt idx="1130">
                  <c:v>128.142</c:v>
                </c:pt>
                <c:pt idx="1131">
                  <c:v>128.50899999999999</c:v>
                </c:pt>
                <c:pt idx="1132">
                  <c:v>128.142</c:v>
                </c:pt>
                <c:pt idx="1133">
                  <c:v>128.601</c:v>
                </c:pt>
                <c:pt idx="1134">
                  <c:v>128.417</c:v>
                </c:pt>
                <c:pt idx="1135">
                  <c:v>127.039</c:v>
                </c:pt>
                <c:pt idx="1136">
                  <c:v>123.824</c:v>
                </c:pt>
                <c:pt idx="1137">
                  <c:v>122.998</c:v>
                </c:pt>
                <c:pt idx="1138">
                  <c:v>124.008</c:v>
                </c:pt>
                <c:pt idx="1139">
                  <c:v>125.11</c:v>
                </c:pt>
                <c:pt idx="1140">
                  <c:v>123.36499999999999</c:v>
                </c:pt>
                <c:pt idx="1141">
                  <c:v>123.089</c:v>
                </c:pt>
                <c:pt idx="1142">
                  <c:v>124.651</c:v>
                </c:pt>
                <c:pt idx="1143">
                  <c:v>125.018</c:v>
                </c:pt>
                <c:pt idx="1144">
                  <c:v>128.233</c:v>
                </c:pt>
                <c:pt idx="1145">
                  <c:v>127.039</c:v>
                </c:pt>
                <c:pt idx="1146">
                  <c:v>128.05000000000001</c:v>
                </c:pt>
                <c:pt idx="1147">
                  <c:v>124.375</c:v>
                </c:pt>
                <c:pt idx="1148">
                  <c:v>126.396</c:v>
                </c:pt>
                <c:pt idx="1149">
                  <c:v>122.354</c:v>
                </c:pt>
                <c:pt idx="1150">
                  <c:v>123.824</c:v>
                </c:pt>
                <c:pt idx="1151">
                  <c:v>123.54900000000001</c:v>
                </c:pt>
                <c:pt idx="1152">
                  <c:v>123.36499999999999</c:v>
                </c:pt>
                <c:pt idx="1153">
                  <c:v>123.181</c:v>
                </c:pt>
                <c:pt idx="1154">
                  <c:v>121.52800000000001</c:v>
                </c:pt>
                <c:pt idx="1155">
                  <c:v>118.864</c:v>
                </c:pt>
                <c:pt idx="1156">
                  <c:v>116.56699999999999</c:v>
                </c:pt>
                <c:pt idx="1157">
                  <c:v>116.2</c:v>
                </c:pt>
                <c:pt idx="1158">
                  <c:v>113.995</c:v>
                </c:pt>
                <c:pt idx="1159">
                  <c:v>113.904</c:v>
                </c:pt>
                <c:pt idx="1160">
                  <c:v>113.536</c:v>
                </c:pt>
                <c:pt idx="1161">
                  <c:v>113.077</c:v>
                </c:pt>
                <c:pt idx="1162">
                  <c:v>112.61799999999999</c:v>
                </c:pt>
                <c:pt idx="1163">
                  <c:v>114.455</c:v>
                </c:pt>
                <c:pt idx="1164">
                  <c:v>112.526</c:v>
                </c:pt>
                <c:pt idx="1165">
                  <c:v>112.342</c:v>
                </c:pt>
                <c:pt idx="1166">
                  <c:v>112.61799999999999</c:v>
                </c:pt>
                <c:pt idx="1167">
                  <c:v>112.709</c:v>
                </c:pt>
                <c:pt idx="1168">
                  <c:v>112.61799999999999</c:v>
                </c:pt>
                <c:pt idx="1169">
                  <c:v>112.709</c:v>
                </c:pt>
                <c:pt idx="1170">
                  <c:v>113.812</c:v>
                </c:pt>
                <c:pt idx="1171">
                  <c:v>115.92400000000001</c:v>
                </c:pt>
                <c:pt idx="1172">
                  <c:v>117.94499999999999</c:v>
                </c:pt>
                <c:pt idx="1173">
                  <c:v>119.41500000000001</c:v>
                </c:pt>
                <c:pt idx="1174">
                  <c:v>117.30200000000001</c:v>
                </c:pt>
                <c:pt idx="1175">
                  <c:v>116.751</c:v>
                </c:pt>
                <c:pt idx="1176">
                  <c:v>115.741</c:v>
                </c:pt>
                <c:pt idx="1177">
                  <c:v>117.486</c:v>
                </c:pt>
                <c:pt idx="1178">
                  <c:v>119.50700000000001</c:v>
                </c:pt>
                <c:pt idx="1179">
                  <c:v>122.72199999999999</c:v>
                </c:pt>
                <c:pt idx="1180">
                  <c:v>121.98699999999999</c:v>
                </c:pt>
                <c:pt idx="1181">
                  <c:v>121.252</c:v>
                </c:pt>
                <c:pt idx="1182">
                  <c:v>121.16</c:v>
                </c:pt>
                <c:pt idx="1183">
                  <c:v>120.977</c:v>
                </c:pt>
                <c:pt idx="1184">
                  <c:v>120.15</c:v>
                </c:pt>
                <c:pt idx="1185">
                  <c:v>118.03700000000001</c:v>
                </c:pt>
                <c:pt idx="1186">
                  <c:v>117.94499999999999</c:v>
                </c:pt>
                <c:pt idx="1187">
                  <c:v>118.68</c:v>
                </c:pt>
                <c:pt idx="1188">
                  <c:v>120.334</c:v>
                </c:pt>
                <c:pt idx="1189">
                  <c:v>121.62</c:v>
                </c:pt>
                <c:pt idx="1190">
                  <c:v>121.98699999999999</c:v>
                </c:pt>
                <c:pt idx="1191">
                  <c:v>121.52800000000001</c:v>
                </c:pt>
                <c:pt idx="1192">
                  <c:v>123.54900000000001</c:v>
                </c:pt>
                <c:pt idx="1193">
                  <c:v>123.64100000000001</c:v>
                </c:pt>
                <c:pt idx="1194">
                  <c:v>125.57</c:v>
                </c:pt>
                <c:pt idx="1195">
                  <c:v>126.58</c:v>
                </c:pt>
                <c:pt idx="1196">
                  <c:v>127.59</c:v>
                </c:pt>
                <c:pt idx="1197">
                  <c:v>127.774</c:v>
                </c:pt>
                <c:pt idx="1198">
                  <c:v>128.69300000000001</c:v>
                </c:pt>
                <c:pt idx="1199">
                  <c:v>128.417</c:v>
                </c:pt>
                <c:pt idx="1200">
                  <c:v>127.866</c:v>
                </c:pt>
                <c:pt idx="1201">
                  <c:v>127.315</c:v>
                </c:pt>
                <c:pt idx="1202">
                  <c:v>127.039</c:v>
                </c:pt>
                <c:pt idx="1203">
                  <c:v>126.121</c:v>
                </c:pt>
                <c:pt idx="1204">
                  <c:v>124.92700000000001</c:v>
                </c:pt>
                <c:pt idx="1205">
                  <c:v>125.47799999999999</c:v>
                </c:pt>
                <c:pt idx="1206">
                  <c:v>129.33600000000001</c:v>
                </c:pt>
                <c:pt idx="1207">
                  <c:v>129.97900000000001</c:v>
                </c:pt>
                <c:pt idx="1208">
                  <c:v>132</c:v>
                </c:pt>
                <c:pt idx="1209">
                  <c:v>130.989</c:v>
                </c:pt>
                <c:pt idx="1210">
                  <c:v>129.703</c:v>
                </c:pt>
                <c:pt idx="1211">
                  <c:v>130.89699999999999</c:v>
                </c:pt>
                <c:pt idx="1212">
                  <c:v>130.071</c:v>
                </c:pt>
                <c:pt idx="1213">
                  <c:v>128.601</c:v>
                </c:pt>
                <c:pt idx="1214">
                  <c:v>129.33600000000001</c:v>
                </c:pt>
                <c:pt idx="1215">
                  <c:v>127.039</c:v>
                </c:pt>
                <c:pt idx="1216">
                  <c:v>126.488</c:v>
                </c:pt>
                <c:pt idx="1217">
                  <c:v>127.223</c:v>
                </c:pt>
                <c:pt idx="1218">
                  <c:v>127.866</c:v>
                </c:pt>
                <c:pt idx="1219">
                  <c:v>128.69300000000001</c:v>
                </c:pt>
                <c:pt idx="1220">
                  <c:v>130.25399999999999</c:v>
                </c:pt>
                <c:pt idx="1221">
                  <c:v>133.286</c:v>
                </c:pt>
                <c:pt idx="1222">
                  <c:v>132.18299999999999</c:v>
                </c:pt>
                <c:pt idx="1223">
                  <c:v>130.80500000000001</c:v>
                </c:pt>
                <c:pt idx="1224">
                  <c:v>130.714</c:v>
                </c:pt>
                <c:pt idx="1225">
                  <c:v>132</c:v>
                </c:pt>
                <c:pt idx="1226">
                  <c:v>133.286</c:v>
                </c:pt>
                <c:pt idx="1227">
                  <c:v>133.929</c:v>
                </c:pt>
                <c:pt idx="1228">
                  <c:v>134.38800000000001</c:v>
                </c:pt>
                <c:pt idx="1229">
                  <c:v>135.30600000000001</c:v>
                </c:pt>
                <c:pt idx="1230">
                  <c:v>137.14400000000001</c:v>
                </c:pt>
                <c:pt idx="1231">
                  <c:v>138.154</c:v>
                </c:pt>
                <c:pt idx="1232">
                  <c:v>136.96</c:v>
                </c:pt>
                <c:pt idx="1233">
                  <c:v>135.76599999999999</c:v>
                </c:pt>
                <c:pt idx="1234">
                  <c:v>136.13300000000001</c:v>
                </c:pt>
                <c:pt idx="1235">
                  <c:v>136.041</c:v>
                </c:pt>
                <c:pt idx="1236">
                  <c:v>138.24600000000001</c:v>
                </c:pt>
                <c:pt idx="1237">
                  <c:v>139.16399999999999</c:v>
                </c:pt>
                <c:pt idx="1238">
                  <c:v>139.44</c:v>
                </c:pt>
                <c:pt idx="1239">
                  <c:v>138.06200000000001</c:v>
                </c:pt>
                <c:pt idx="1240">
                  <c:v>139.53200000000001</c:v>
                </c:pt>
                <c:pt idx="1241">
                  <c:v>137.87799999999999</c:v>
                </c:pt>
                <c:pt idx="1242">
                  <c:v>137.05199999999999</c:v>
                </c:pt>
                <c:pt idx="1243">
                  <c:v>138.33799999999999</c:v>
                </c:pt>
                <c:pt idx="1244">
                  <c:v>136.684</c:v>
                </c:pt>
                <c:pt idx="1245">
                  <c:v>135.76599999999999</c:v>
                </c:pt>
                <c:pt idx="1246">
                  <c:v>135.30600000000001</c:v>
                </c:pt>
                <c:pt idx="1247">
                  <c:v>135.94900000000001</c:v>
                </c:pt>
                <c:pt idx="1248">
                  <c:v>135.398</c:v>
                </c:pt>
                <c:pt idx="1249">
                  <c:v>136.77600000000001</c:v>
                </c:pt>
                <c:pt idx="1250">
                  <c:v>137.511</c:v>
                </c:pt>
                <c:pt idx="1251">
                  <c:v>136.31700000000001</c:v>
                </c:pt>
                <c:pt idx="1252">
                  <c:v>135.58199999999999</c:v>
                </c:pt>
                <c:pt idx="1253">
                  <c:v>133.929</c:v>
                </c:pt>
                <c:pt idx="1254">
                  <c:v>135.12299999999999</c:v>
                </c:pt>
                <c:pt idx="1255">
                  <c:v>136.86799999999999</c:v>
                </c:pt>
                <c:pt idx="1256">
                  <c:v>130.16200000000001</c:v>
                </c:pt>
                <c:pt idx="1257">
                  <c:v>131.816</c:v>
                </c:pt>
                <c:pt idx="1258">
                  <c:v>131.72399999999999</c:v>
                </c:pt>
                <c:pt idx="1259">
                  <c:v>129.79499999999999</c:v>
                </c:pt>
                <c:pt idx="1260">
                  <c:v>128.32499999999999</c:v>
                </c:pt>
                <c:pt idx="1261">
                  <c:v>129.15199999999999</c:v>
                </c:pt>
                <c:pt idx="1262">
                  <c:v>129.97900000000001</c:v>
                </c:pt>
                <c:pt idx="1263">
                  <c:v>132.73400000000001</c:v>
                </c:pt>
                <c:pt idx="1264">
                  <c:v>132.82599999999999</c:v>
                </c:pt>
                <c:pt idx="1265">
                  <c:v>133.46899999999999</c:v>
                </c:pt>
                <c:pt idx="1266">
                  <c:v>135.76599999999999</c:v>
                </c:pt>
                <c:pt idx="1267">
                  <c:v>136.31700000000001</c:v>
                </c:pt>
                <c:pt idx="1268">
                  <c:v>135.76599999999999</c:v>
                </c:pt>
                <c:pt idx="1269">
                  <c:v>135.49</c:v>
                </c:pt>
                <c:pt idx="1270">
                  <c:v>137.87799999999999</c:v>
                </c:pt>
                <c:pt idx="1271">
                  <c:v>139.34800000000001</c:v>
                </c:pt>
                <c:pt idx="1272">
                  <c:v>139.71600000000001</c:v>
                </c:pt>
                <c:pt idx="1273">
                  <c:v>140.17500000000001</c:v>
                </c:pt>
                <c:pt idx="1274">
                  <c:v>144.21700000000001</c:v>
                </c:pt>
                <c:pt idx="1275">
                  <c:v>143.482</c:v>
                </c:pt>
                <c:pt idx="1276">
                  <c:v>142.655</c:v>
                </c:pt>
                <c:pt idx="1277">
                  <c:v>142.37899999999999</c:v>
                </c:pt>
                <c:pt idx="1278">
                  <c:v>140.91</c:v>
                </c:pt>
                <c:pt idx="1279">
                  <c:v>139.07300000000001</c:v>
                </c:pt>
                <c:pt idx="1280">
                  <c:v>139.71600000000001</c:v>
                </c:pt>
                <c:pt idx="1281">
                  <c:v>137.97</c:v>
                </c:pt>
                <c:pt idx="1282">
                  <c:v>139.624</c:v>
                </c:pt>
                <c:pt idx="1283">
                  <c:v>139.34800000000001</c:v>
                </c:pt>
                <c:pt idx="1284">
                  <c:v>137.14400000000001</c:v>
                </c:pt>
                <c:pt idx="1285">
                  <c:v>137.87799999999999</c:v>
                </c:pt>
                <c:pt idx="1286">
                  <c:v>134.93899999999999</c:v>
                </c:pt>
                <c:pt idx="1287">
                  <c:v>132.73400000000001</c:v>
                </c:pt>
                <c:pt idx="1288">
                  <c:v>132.459</c:v>
                </c:pt>
                <c:pt idx="1289">
                  <c:v>134.84700000000001</c:v>
                </c:pt>
                <c:pt idx="1290">
                  <c:v>135.215</c:v>
                </c:pt>
                <c:pt idx="1291">
                  <c:v>135.03100000000001</c:v>
                </c:pt>
                <c:pt idx="1292">
                  <c:v>134.02000000000001</c:v>
                </c:pt>
                <c:pt idx="1293">
                  <c:v>132.82599999999999</c:v>
                </c:pt>
                <c:pt idx="1294">
                  <c:v>135.49</c:v>
                </c:pt>
                <c:pt idx="1295">
                  <c:v>134.20400000000001</c:v>
                </c:pt>
                <c:pt idx="1296">
                  <c:v>134.755</c:v>
                </c:pt>
                <c:pt idx="1297">
                  <c:v>135.58199999999999</c:v>
                </c:pt>
                <c:pt idx="1298">
                  <c:v>137.511</c:v>
                </c:pt>
                <c:pt idx="1299">
                  <c:v>137.60300000000001</c:v>
                </c:pt>
                <c:pt idx="1300">
                  <c:v>136.041</c:v>
                </c:pt>
                <c:pt idx="1301">
                  <c:v>136.77600000000001</c:v>
                </c:pt>
                <c:pt idx="1302">
                  <c:v>137.05199999999999</c:v>
                </c:pt>
                <c:pt idx="1303">
                  <c:v>138.33799999999999</c:v>
                </c:pt>
                <c:pt idx="1304">
                  <c:v>138.154</c:v>
                </c:pt>
                <c:pt idx="1305">
                  <c:v>138.613</c:v>
                </c:pt>
                <c:pt idx="1306">
                  <c:v>135.30600000000001</c:v>
                </c:pt>
                <c:pt idx="1307">
                  <c:v>136.22499999999999</c:v>
                </c:pt>
                <c:pt idx="1308">
                  <c:v>134.84700000000001</c:v>
                </c:pt>
                <c:pt idx="1309">
                  <c:v>134.11199999999999</c:v>
                </c:pt>
                <c:pt idx="1310">
                  <c:v>134.572</c:v>
                </c:pt>
                <c:pt idx="1311">
                  <c:v>134.29599999999999</c:v>
                </c:pt>
                <c:pt idx="1312">
                  <c:v>137.23500000000001</c:v>
                </c:pt>
                <c:pt idx="1313">
                  <c:v>139.899</c:v>
                </c:pt>
                <c:pt idx="1314">
                  <c:v>144.21700000000001</c:v>
                </c:pt>
                <c:pt idx="1315">
                  <c:v>145.50299999999999</c:v>
                </c:pt>
                <c:pt idx="1316">
                  <c:v>149.17699999999999</c:v>
                </c:pt>
                <c:pt idx="1317">
                  <c:v>151.93299999999999</c:v>
                </c:pt>
                <c:pt idx="1318">
                  <c:v>124.92700000000001</c:v>
                </c:pt>
                <c:pt idx="1319">
                  <c:v>127.682</c:v>
                </c:pt>
                <c:pt idx="1320">
                  <c:v>128.32499999999999</c:v>
                </c:pt>
                <c:pt idx="1321">
                  <c:v>125.845</c:v>
                </c:pt>
                <c:pt idx="1322">
                  <c:v>125.57</c:v>
                </c:pt>
                <c:pt idx="1323">
                  <c:v>127.407</c:v>
                </c:pt>
                <c:pt idx="1324">
                  <c:v>127.59</c:v>
                </c:pt>
                <c:pt idx="1325">
                  <c:v>128.69300000000001</c:v>
                </c:pt>
                <c:pt idx="1326">
                  <c:v>130.43799999999999</c:v>
                </c:pt>
                <c:pt idx="1327">
                  <c:v>128.785</c:v>
                </c:pt>
                <c:pt idx="1328">
                  <c:v>126.21299999999999</c:v>
                </c:pt>
                <c:pt idx="1329">
                  <c:v>126.58</c:v>
                </c:pt>
                <c:pt idx="1330">
                  <c:v>128.05000000000001</c:v>
                </c:pt>
                <c:pt idx="1331">
                  <c:v>128.785</c:v>
                </c:pt>
                <c:pt idx="1332">
                  <c:v>129.06</c:v>
                </c:pt>
                <c:pt idx="1333">
                  <c:v>128.50899999999999</c:v>
                </c:pt>
                <c:pt idx="1334">
                  <c:v>130.62200000000001</c:v>
                </c:pt>
                <c:pt idx="1335">
                  <c:v>132.27500000000001</c:v>
                </c:pt>
                <c:pt idx="1336">
                  <c:v>132.73400000000001</c:v>
                </c:pt>
                <c:pt idx="1337">
                  <c:v>131.816</c:v>
                </c:pt>
                <c:pt idx="1338">
                  <c:v>133.286</c:v>
                </c:pt>
                <c:pt idx="1339">
                  <c:v>132.55099999999999</c:v>
                </c:pt>
                <c:pt idx="1340">
                  <c:v>129.428</c:v>
                </c:pt>
                <c:pt idx="1341">
                  <c:v>129.428</c:v>
                </c:pt>
                <c:pt idx="1342">
                  <c:v>127.682</c:v>
                </c:pt>
                <c:pt idx="1343">
                  <c:v>128.876</c:v>
                </c:pt>
                <c:pt idx="1344">
                  <c:v>126.304</c:v>
                </c:pt>
                <c:pt idx="1345">
                  <c:v>127.866</c:v>
                </c:pt>
                <c:pt idx="1346">
                  <c:v>127.682</c:v>
                </c:pt>
                <c:pt idx="1347">
                  <c:v>128.785</c:v>
                </c:pt>
                <c:pt idx="1348">
                  <c:v>128.417</c:v>
                </c:pt>
                <c:pt idx="1349">
                  <c:v>127.866</c:v>
                </c:pt>
                <c:pt idx="1350">
                  <c:v>127.499</c:v>
                </c:pt>
                <c:pt idx="1351">
                  <c:v>127.866</c:v>
                </c:pt>
                <c:pt idx="1352">
                  <c:v>129.97900000000001</c:v>
                </c:pt>
                <c:pt idx="1353">
                  <c:v>133.37700000000001</c:v>
                </c:pt>
                <c:pt idx="1354">
                  <c:v>130.43799999999999</c:v>
                </c:pt>
                <c:pt idx="1355">
                  <c:v>130.346</c:v>
                </c:pt>
                <c:pt idx="1356">
                  <c:v>131.72399999999999</c:v>
                </c:pt>
                <c:pt idx="1357">
                  <c:v>134.02000000000001</c:v>
                </c:pt>
                <c:pt idx="1358">
                  <c:v>128.96799999999999</c:v>
                </c:pt>
                <c:pt idx="1359">
                  <c:v>109.40300000000001</c:v>
                </c:pt>
                <c:pt idx="1360">
                  <c:v>109.40300000000001</c:v>
                </c:pt>
                <c:pt idx="1361">
                  <c:v>107.84099999999999</c:v>
                </c:pt>
                <c:pt idx="1362">
                  <c:v>106.096</c:v>
                </c:pt>
                <c:pt idx="1363">
                  <c:v>106.188</c:v>
                </c:pt>
                <c:pt idx="1364">
                  <c:v>106.004</c:v>
                </c:pt>
                <c:pt idx="1365">
                  <c:v>105.91200000000001</c:v>
                </c:pt>
                <c:pt idx="1366">
                  <c:v>103.89100000000001</c:v>
                </c:pt>
                <c:pt idx="1367">
                  <c:v>104.53400000000001</c:v>
                </c:pt>
                <c:pt idx="1368">
                  <c:v>104.81</c:v>
                </c:pt>
                <c:pt idx="1369">
                  <c:v>104.81</c:v>
                </c:pt>
                <c:pt idx="1370">
                  <c:v>105.361</c:v>
                </c:pt>
                <c:pt idx="1371">
                  <c:v>104.626</c:v>
                </c:pt>
                <c:pt idx="1372">
                  <c:v>104.902</c:v>
                </c:pt>
                <c:pt idx="1373">
                  <c:v>104.167</c:v>
                </c:pt>
                <c:pt idx="1374">
                  <c:v>104.259</c:v>
                </c:pt>
                <c:pt idx="1375">
                  <c:v>104.99299999999999</c:v>
                </c:pt>
                <c:pt idx="1376">
                  <c:v>103.248</c:v>
                </c:pt>
                <c:pt idx="1377">
                  <c:v>102.33</c:v>
                </c:pt>
                <c:pt idx="1378">
                  <c:v>101.962</c:v>
                </c:pt>
                <c:pt idx="1379">
                  <c:v>102.33</c:v>
                </c:pt>
                <c:pt idx="1380">
                  <c:v>102.881</c:v>
                </c:pt>
                <c:pt idx="1381">
                  <c:v>104.075</c:v>
                </c:pt>
                <c:pt idx="1382">
                  <c:v>106.188</c:v>
                </c:pt>
                <c:pt idx="1383">
                  <c:v>105.453</c:v>
                </c:pt>
                <c:pt idx="1384">
                  <c:v>103.89100000000001</c:v>
                </c:pt>
                <c:pt idx="1385">
                  <c:v>103.34</c:v>
                </c:pt>
                <c:pt idx="1386">
                  <c:v>102.605</c:v>
                </c:pt>
                <c:pt idx="1387">
                  <c:v>104.718</c:v>
                </c:pt>
                <c:pt idx="1388">
                  <c:v>107.38200000000001</c:v>
                </c:pt>
                <c:pt idx="1389">
                  <c:v>111.056</c:v>
                </c:pt>
                <c:pt idx="1390">
                  <c:v>115.006</c:v>
                </c:pt>
                <c:pt idx="1391">
                  <c:v>112.25</c:v>
                </c:pt>
                <c:pt idx="1392">
                  <c:v>111.056</c:v>
                </c:pt>
                <c:pt idx="1393">
                  <c:v>108.851</c:v>
                </c:pt>
                <c:pt idx="1394">
                  <c:v>107.84099999999999</c:v>
                </c:pt>
                <c:pt idx="1395">
                  <c:v>104.53400000000001</c:v>
                </c:pt>
                <c:pt idx="1396">
                  <c:v>105.91200000000001</c:v>
                </c:pt>
                <c:pt idx="1397">
                  <c:v>105.82</c:v>
                </c:pt>
                <c:pt idx="1398">
                  <c:v>107.014</c:v>
                </c:pt>
                <c:pt idx="1399">
                  <c:v>109.86199999999999</c:v>
                </c:pt>
                <c:pt idx="1400">
                  <c:v>110.964</c:v>
                </c:pt>
                <c:pt idx="1401">
                  <c:v>111.33199999999999</c:v>
                </c:pt>
                <c:pt idx="1402">
                  <c:v>114.547</c:v>
                </c:pt>
                <c:pt idx="1403">
                  <c:v>115.373</c:v>
                </c:pt>
                <c:pt idx="1404">
                  <c:v>116.292</c:v>
                </c:pt>
                <c:pt idx="1405">
                  <c:v>118.129</c:v>
                </c:pt>
                <c:pt idx="1406">
                  <c:v>116.01600000000001</c:v>
                </c:pt>
                <c:pt idx="1407">
                  <c:v>113.352</c:v>
                </c:pt>
                <c:pt idx="1408">
                  <c:v>111.699</c:v>
                </c:pt>
                <c:pt idx="1409">
                  <c:v>113.077</c:v>
                </c:pt>
                <c:pt idx="1410">
                  <c:v>114.455</c:v>
                </c:pt>
                <c:pt idx="1411">
                  <c:v>114.087</c:v>
                </c:pt>
                <c:pt idx="1412">
                  <c:v>112.61799999999999</c:v>
                </c:pt>
                <c:pt idx="1413">
                  <c:v>113.536</c:v>
                </c:pt>
                <c:pt idx="1414">
                  <c:v>113.995</c:v>
                </c:pt>
                <c:pt idx="1415">
                  <c:v>114.179</c:v>
                </c:pt>
                <c:pt idx="1416">
                  <c:v>115.19</c:v>
                </c:pt>
                <c:pt idx="1417">
                  <c:v>112.066</c:v>
                </c:pt>
                <c:pt idx="1418">
                  <c:v>112.801</c:v>
                </c:pt>
                <c:pt idx="1419">
                  <c:v>114.363</c:v>
                </c:pt>
                <c:pt idx="1420">
                  <c:v>115.741</c:v>
                </c:pt>
                <c:pt idx="1421">
                  <c:v>114.087</c:v>
                </c:pt>
                <c:pt idx="1422">
                  <c:v>114.822</c:v>
                </c:pt>
                <c:pt idx="1423">
                  <c:v>114.087</c:v>
                </c:pt>
                <c:pt idx="1424">
                  <c:v>113.812</c:v>
                </c:pt>
                <c:pt idx="1425">
                  <c:v>113.628</c:v>
                </c:pt>
                <c:pt idx="1426">
                  <c:v>112.158</c:v>
                </c:pt>
                <c:pt idx="1427">
                  <c:v>110.137</c:v>
                </c:pt>
                <c:pt idx="1428">
                  <c:v>110.68899999999999</c:v>
                </c:pt>
                <c:pt idx="1429">
                  <c:v>112.158</c:v>
                </c:pt>
                <c:pt idx="1430">
                  <c:v>113.444</c:v>
                </c:pt>
                <c:pt idx="1431">
                  <c:v>112.801</c:v>
                </c:pt>
                <c:pt idx="1432">
                  <c:v>111.791</c:v>
                </c:pt>
                <c:pt idx="1433">
                  <c:v>110.872</c:v>
                </c:pt>
                <c:pt idx="1434">
                  <c:v>110.413</c:v>
                </c:pt>
                <c:pt idx="1435">
                  <c:v>111.515</c:v>
                </c:pt>
                <c:pt idx="1436">
                  <c:v>110.137</c:v>
                </c:pt>
                <c:pt idx="1437">
                  <c:v>108.57599999999999</c:v>
                </c:pt>
                <c:pt idx="1438">
                  <c:v>108.48399999999999</c:v>
                </c:pt>
                <c:pt idx="1439">
                  <c:v>108.117</c:v>
                </c:pt>
                <c:pt idx="1440">
                  <c:v>109.77</c:v>
                </c:pt>
                <c:pt idx="1441">
                  <c:v>110.321</c:v>
                </c:pt>
                <c:pt idx="1442">
                  <c:v>111.607</c:v>
                </c:pt>
                <c:pt idx="1443">
                  <c:v>110.78</c:v>
                </c:pt>
                <c:pt idx="1444">
                  <c:v>111.33199999999999</c:v>
                </c:pt>
                <c:pt idx="1445">
                  <c:v>113.995</c:v>
                </c:pt>
                <c:pt idx="1446">
                  <c:v>114.455</c:v>
                </c:pt>
                <c:pt idx="1447">
                  <c:v>116.108</c:v>
                </c:pt>
                <c:pt idx="1448">
                  <c:v>115.28100000000001</c:v>
                </c:pt>
                <c:pt idx="1449">
                  <c:v>115.741</c:v>
                </c:pt>
                <c:pt idx="1450">
                  <c:v>116.65900000000001</c:v>
                </c:pt>
                <c:pt idx="1451">
                  <c:v>117.119</c:v>
                </c:pt>
                <c:pt idx="1452">
                  <c:v>116.2</c:v>
                </c:pt>
                <c:pt idx="1453">
                  <c:v>114.914</c:v>
                </c:pt>
                <c:pt idx="1454">
                  <c:v>115.465</c:v>
                </c:pt>
                <c:pt idx="1455">
                  <c:v>116.56699999999999</c:v>
                </c:pt>
                <c:pt idx="1456">
                  <c:v>118.496</c:v>
                </c:pt>
                <c:pt idx="1457">
                  <c:v>118.313</c:v>
                </c:pt>
                <c:pt idx="1458">
                  <c:v>118.313</c:v>
                </c:pt>
                <c:pt idx="1459">
                  <c:v>120.05800000000001</c:v>
                </c:pt>
                <c:pt idx="1460">
                  <c:v>119.41500000000001</c:v>
                </c:pt>
                <c:pt idx="1461">
                  <c:v>119.139</c:v>
                </c:pt>
                <c:pt idx="1462">
                  <c:v>119.32299999999999</c:v>
                </c:pt>
                <c:pt idx="1463">
                  <c:v>120.517</c:v>
                </c:pt>
                <c:pt idx="1464">
                  <c:v>121.34399999999999</c:v>
                </c:pt>
                <c:pt idx="1465">
                  <c:v>122.446</c:v>
                </c:pt>
                <c:pt idx="1466">
                  <c:v>124.651</c:v>
                </c:pt>
                <c:pt idx="1467">
                  <c:v>123.273</c:v>
                </c:pt>
                <c:pt idx="1468">
                  <c:v>123.54900000000001</c:v>
                </c:pt>
                <c:pt idx="1469">
                  <c:v>121.62</c:v>
                </c:pt>
                <c:pt idx="1470">
                  <c:v>121.62</c:v>
                </c:pt>
                <c:pt idx="1471">
                  <c:v>119.96599999999999</c:v>
                </c:pt>
                <c:pt idx="1472">
                  <c:v>123.273</c:v>
                </c:pt>
                <c:pt idx="1473">
                  <c:v>122.17100000000001</c:v>
                </c:pt>
                <c:pt idx="1474">
                  <c:v>122.446</c:v>
                </c:pt>
                <c:pt idx="1475">
                  <c:v>122.538</c:v>
                </c:pt>
                <c:pt idx="1476">
                  <c:v>126.029</c:v>
                </c:pt>
                <c:pt idx="1477">
                  <c:v>123.732</c:v>
                </c:pt>
                <c:pt idx="1478">
                  <c:v>122.354</c:v>
                </c:pt>
                <c:pt idx="1479">
                  <c:v>123.36499999999999</c:v>
                </c:pt>
                <c:pt idx="1480">
                  <c:v>126.85599999999999</c:v>
                </c:pt>
                <c:pt idx="1481">
                  <c:v>124.83499999999999</c:v>
                </c:pt>
                <c:pt idx="1482">
                  <c:v>126.21299999999999</c:v>
                </c:pt>
                <c:pt idx="1483">
                  <c:v>126.947</c:v>
                </c:pt>
                <c:pt idx="1484">
                  <c:v>128.142</c:v>
                </c:pt>
                <c:pt idx="1485">
                  <c:v>130.071</c:v>
                </c:pt>
                <c:pt idx="1486">
                  <c:v>129.428</c:v>
                </c:pt>
                <c:pt idx="1487">
                  <c:v>131.44800000000001</c:v>
                </c:pt>
                <c:pt idx="1488">
                  <c:v>130.989</c:v>
                </c:pt>
                <c:pt idx="1489">
                  <c:v>130.43799999999999</c:v>
                </c:pt>
                <c:pt idx="1490">
                  <c:v>130.89699999999999</c:v>
                </c:pt>
                <c:pt idx="1491">
                  <c:v>131.44800000000001</c:v>
                </c:pt>
                <c:pt idx="1492">
                  <c:v>129.61099999999999</c:v>
                </c:pt>
                <c:pt idx="1493">
                  <c:v>127.958</c:v>
                </c:pt>
                <c:pt idx="1494">
                  <c:v>129.06</c:v>
                </c:pt>
                <c:pt idx="1495">
                  <c:v>131.44800000000001</c:v>
                </c:pt>
                <c:pt idx="1496">
                  <c:v>133.745</c:v>
                </c:pt>
                <c:pt idx="1497">
                  <c:v>134.84700000000001</c:v>
                </c:pt>
                <c:pt idx="1498">
                  <c:v>134.84700000000001</c:v>
                </c:pt>
                <c:pt idx="1499">
                  <c:v>133.65299999999999</c:v>
                </c:pt>
                <c:pt idx="1500">
                  <c:v>132.36699999999999</c:v>
                </c:pt>
                <c:pt idx="1501">
                  <c:v>134.02000000000001</c:v>
                </c:pt>
                <c:pt idx="1502">
                  <c:v>133.65299999999999</c:v>
                </c:pt>
                <c:pt idx="1503">
                  <c:v>135.30600000000001</c:v>
                </c:pt>
                <c:pt idx="1504">
                  <c:v>134.755</c:v>
                </c:pt>
                <c:pt idx="1505">
                  <c:v>136.501</c:v>
                </c:pt>
                <c:pt idx="1506">
                  <c:v>136.501</c:v>
                </c:pt>
                <c:pt idx="1507">
                  <c:v>135.58199999999999</c:v>
                </c:pt>
                <c:pt idx="1508">
                  <c:v>137.14400000000001</c:v>
                </c:pt>
                <c:pt idx="1509">
                  <c:v>136.96</c:v>
                </c:pt>
                <c:pt idx="1510">
                  <c:v>136.96</c:v>
                </c:pt>
                <c:pt idx="1511">
                  <c:v>136.684</c:v>
                </c:pt>
                <c:pt idx="1512">
                  <c:v>137.511</c:v>
                </c:pt>
                <c:pt idx="1513">
                  <c:v>139.16399999999999</c:v>
                </c:pt>
                <c:pt idx="1514">
                  <c:v>138.98099999999999</c:v>
                </c:pt>
                <c:pt idx="1515">
                  <c:v>136.96</c:v>
                </c:pt>
                <c:pt idx="1516">
                  <c:v>139.899</c:v>
                </c:pt>
                <c:pt idx="1517">
                  <c:v>141.64500000000001</c:v>
                </c:pt>
                <c:pt idx="1518">
                  <c:v>143.57400000000001</c:v>
                </c:pt>
                <c:pt idx="1519">
                  <c:v>143.84899999999999</c:v>
                </c:pt>
                <c:pt idx="1520">
                  <c:v>143.57400000000001</c:v>
                </c:pt>
                <c:pt idx="1521">
                  <c:v>141.73599999999999</c:v>
                </c:pt>
                <c:pt idx="1522">
                  <c:v>142.471</c:v>
                </c:pt>
                <c:pt idx="1523">
                  <c:v>144.03299999999999</c:v>
                </c:pt>
                <c:pt idx="1524">
                  <c:v>142.56299999999999</c:v>
                </c:pt>
                <c:pt idx="1525">
                  <c:v>141.185</c:v>
                </c:pt>
                <c:pt idx="1526">
                  <c:v>138.06200000000001</c:v>
                </c:pt>
                <c:pt idx="1527">
                  <c:v>137.327</c:v>
                </c:pt>
                <c:pt idx="1528">
                  <c:v>136.684</c:v>
                </c:pt>
                <c:pt idx="1529">
                  <c:v>138.154</c:v>
                </c:pt>
                <c:pt idx="1530">
                  <c:v>139.256</c:v>
                </c:pt>
                <c:pt idx="1531">
                  <c:v>138.52099999999999</c:v>
                </c:pt>
                <c:pt idx="1532">
                  <c:v>136.96</c:v>
                </c:pt>
                <c:pt idx="1533">
                  <c:v>135.30600000000001</c:v>
                </c:pt>
                <c:pt idx="1534">
                  <c:v>133.83699999999999</c:v>
                </c:pt>
                <c:pt idx="1535">
                  <c:v>136.59200000000001</c:v>
                </c:pt>
                <c:pt idx="1536">
                  <c:v>136.041</c:v>
                </c:pt>
                <c:pt idx="1537">
                  <c:v>137.69499999999999</c:v>
                </c:pt>
                <c:pt idx="1538">
                  <c:v>136.40899999999999</c:v>
                </c:pt>
                <c:pt idx="1539">
                  <c:v>136.77600000000001</c:v>
                </c:pt>
                <c:pt idx="1540">
                  <c:v>136.40899999999999</c:v>
                </c:pt>
                <c:pt idx="1541">
                  <c:v>135.67400000000001</c:v>
                </c:pt>
                <c:pt idx="1542">
                  <c:v>138.06200000000001</c:v>
                </c:pt>
                <c:pt idx="1543">
                  <c:v>137.23500000000001</c:v>
                </c:pt>
                <c:pt idx="1544">
                  <c:v>137.97</c:v>
                </c:pt>
                <c:pt idx="1545">
                  <c:v>138.52099999999999</c:v>
                </c:pt>
                <c:pt idx="1546">
                  <c:v>136.31700000000001</c:v>
                </c:pt>
                <c:pt idx="1547">
                  <c:v>135.30600000000001</c:v>
                </c:pt>
                <c:pt idx="1548">
                  <c:v>135.12299999999999</c:v>
                </c:pt>
                <c:pt idx="1549">
                  <c:v>134.02000000000001</c:v>
                </c:pt>
                <c:pt idx="1550">
                  <c:v>131.63200000000001</c:v>
                </c:pt>
                <c:pt idx="1551">
                  <c:v>130.714</c:v>
                </c:pt>
                <c:pt idx="1552">
                  <c:v>129.06</c:v>
                </c:pt>
                <c:pt idx="1553">
                  <c:v>128.601</c:v>
                </c:pt>
                <c:pt idx="1554">
                  <c:v>125.845</c:v>
                </c:pt>
                <c:pt idx="1555">
                  <c:v>125.202</c:v>
                </c:pt>
                <c:pt idx="1556">
                  <c:v>125.661</c:v>
                </c:pt>
                <c:pt idx="1557">
                  <c:v>124.651</c:v>
                </c:pt>
                <c:pt idx="1558">
                  <c:v>125.11</c:v>
                </c:pt>
                <c:pt idx="1559">
                  <c:v>125.753</c:v>
                </c:pt>
                <c:pt idx="1560">
                  <c:v>124.19199999999999</c:v>
                </c:pt>
                <c:pt idx="1561">
                  <c:v>121.34399999999999</c:v>
                </c:pt>
                <c:pt idx="1562">
                  <c:v>121.98699999999999</c:v>
                </c:pt>
                <c:pt idx="1563">
                  <c:v>122.07899999999999</c:v>
                </c:pt>
                <c:pt idx="1564">
                  <c:v>121.52800000000001</c:v>
                </c:pt>
                <c:pt idx="1565">
                  <c:v>121.895</c:v>
                </c:pt>
                <c:pt idx="1566">
                  <c:v>123.54900000000001</c:v>
                </c:pt>
                <c:pt idx="1567">
                  <c:v>124.008</c:v>
                </c:pt>
                <c:pt idx="1568">
                  <c:v>123.45699999999999</c:v>
                </c:pt>
                <c:pt idx="1569">
                  <c:v>122.07899999999999</c:v>
                </c:pt>
                <c:pt idx="1570">
                  <c:v>119.599</c:v>
                </c:pt>
                <c:pt idx="1571">
                  <c:v>122.446</c:v>
                </c:pt>
                <c:pt idx="1572">
                  <c:v>122.446</c:v>
                </c:pt>
                <c:pt idx="1573">
                  <c:v>121.52800000000001</c:v>
                </c:pt>
                <c:pt idx="1574">
                  <c:v>122.63</c:v>
                </c:pt>
                <c:pt idx="1575">
                  <c:v>121.52800000000001</c:v>
                </c:pt>
                <c:pt idx="1576">
                  <c:v>122.26300000000001</c:v>
                </c:pt>
                <c:pt idx="1577">
                  <c:v>121.16</c:v>
                </c:pt>
                <c:pt idx="1578">
                  <c:v>123.54900000000001</c:v>
                </c:pt>
                <c:pt idx="1579">
                  <c:v>124.1</c:v>
                </c:pt>
                <c:pt idx="1580">
                  <c:v>127.223</c:v>
                </c:pt>
                <c:pt idx="1581">
                  <c:v>126.672</c:v>
                </c:pt>
                <c:pt idx="1582">
                  <c:v>125.202</c:v>
                </c:pt>
                <c:pt idx="1583">
                  <c:v>121.711</c:v>
                </c:pt>
                <c:pt idx="1584">
                  <c:v>121.895</c:v>
                </c:pt>
                <c:pt idx="1585">
                  <c:v>121.62</c:v>
                </c:pt>
                <c:pt idx="1586">
                  <c:v>120.15</c:v>
                </c:pt>
                <c:pt idx="1587">
                  <c:v>120.977</c:v>
                </c:pt>
                <c:pt idx="1588">
                  <c:v>120.517</c:v>
                </c:pt>
                <c:pt idx="1589">
                  <c:v>117.486</c:v>
                </c:pt>
                <c:pt idx="1590">
                  <c:v>116.751</c:v>
                </c:pt>
                <c:pt idx="1591">
                  <c:v>115.92400000000001</c:v>
                </c:pt>
                <c:pt idx="1592">
                  <c:v>115.649</c:v>
                </c:pt>
                <c:pt idx="1593">
                  <c:v>117.027</c:v>
                </c:pt>
                <c:pt idx="1594">
                  <c:v>117.762</c:v>
                </c:pt>
                <c:pt idx="1595">
                  <c:v>118.129</c:v>
                </c:pt>
                <c:pt idx="1596">
                  <c:v>119.96599999999999</c:v>
                </c:pt>
                <c:pt idx="1597">
                  <c:v>121.98699999999999</c:v>
                </c:pt>
                <c:pt idx="1598">
                  <c:v>121.252</c:v>
                </c:pt>
                <c:pt idx="1599">
                  <c:v>122.446</c:v>
                </c:pt>
                <c:pt idx="1600">
                  <c:v>119.874</c:v>
                </c:pt>
                <c:pt idx="1601">
                  <c:v>118.68</c:v>
                </c:pt>
                <c:pt idx="1602">
                  <c:v>117.486</c:v>
                </c:pt>
                <c:pt idx="1603">
                  <c:v>116.292</c:v>
                </c:pt>
                <c:pt idx="1604">
                  <c:v>117.027</c:v>
                </c:pt>
                <c:pt idx="1605">
                  <c:v>116.843</c:v>
                </c:pt>
                <c:pt idx="1606">
                  <c:v>115.741</c:v>
                </c:pt>
                <c:pt idx="1607">
                  <c:v>117.578</c:v>
                </c:pt>
                <c:pt idx="1608">
                  <c:v>118.129</c:v>
                </c:pt>
                <c:pt idx="1609">
                  <c:v>119.048</c:v>
                </c:pt>
                <c:pt idx="1610">
                  <c:v>117.21</c:v>
                </c:pt>
                <c:pt idx="1611">
                  <c:v>120.05800000000001</c:v>
                </c:pt>
                <c:pt idx="1612">
                  <c:v>123.732</c:v>
                </c:pt>
                <c:pt idx="1613">
                  <c:v>121.16</c:v>
                </c:pt>
                <c:pt idx="1614">
                  <c:v>121.52800000000001</c:v>
                </c:pt>
                <c:pt idx="1615">
                  <c:v>118.221</c:v>
                </c:pt>
                <c:pt idx="1616">
                  <c:v>116.843</c:v>
                </c:pt>
                <c:pt idx="1617">
                  <c:v>120.334</c:v>
                </c:pt>
                <c:pt idx="1618">
                  <c:v>120.88500000000001</c:v>
                </c:pt>
                <c:pt idx="1619">
                  <c:v>121.62</c:v>
                </c:pt>
                <c:pt idx="1620">
                  <c:v>121.52800000000001</c:v>
                </c:pt>
                <c:pt idx="1621">
                  <c:v>121.895</c:v>
                </c:pt>
                <c:pt idx="1622">
                  <c:v>123.181</c:v>
                </c:pt>
                <c:pt idx="1623">
                  <c:v>124.559</c:v>
                </c:pt>
                <c:pt idx="1624">
                  <c:v>123.36499999999999</c:v>
                </c:pt>
                <c:pt idx="1625">
                  <c:v>124.467</c:v>
                </c:pt>
                <c:pt idx="1626">
                  <c:v>125.386</c:v>
                </c:pt>
                <c:pt idx="1627">
                  <c:v>124.008</c:v>
                </c:pt>
                <c:pt idx="1628">
                  <c:v>125.11</c:v>
                </c:pt>
                <c:pt idx="1629">
                  <c:v>123.181</c:v>
                </c:pt>
                <c:pt idx="1630">
                  <c:v>123.181</c:v>
                </c:pt>
                <c:pt idx="1631">
                  <c:v>118.313</c:v>
                </c:pt>
                <c:pt idx="1632">
                  <c:v>119.23099999999999</c:v>
                </c:pt>
                <c:pt idx="1633">
                  <c:v>117.39400000000001</c:v>
                </c:pt>
                <c:pt idx="1634">
                  <c:v>116.292</c:v>
                </c:pt>
                <c:pt idx="1635">
                  <c:v>115.741</c:v>
                </c:pt>
                <c:pt idx="1636">
                  <c:v>115.098</c:v>
                </c:pt>
                <c:pt idx="1637">
                  <c:v>117.30200000000001</c:v>
                </c:pt>
                <c:pt idx="1638">
                  <c:v>115.92400000000001</c:v>
                </c:pt>
                <c:pt idx="1639">
                  <c:v>114.914</c:v>
                </c:pt>
                <c:pt idx="1640">
                  <c:v>114.547</c:v>
                </c:pt>
                <c:pt idx="1641">
                  <c:v>112.893</c:v>
                </c:pt>
                <c:pt idx="1642">
                  <c:v>112.158</c:v>
                </c:pt>
                <c:pt idx="1643">
                  <c:v>112.709</c:v>
                </c:pt>
                <c:pt idx="1644">
                  <c:v>115.373</c:v>
                </c:pt>
                <c:pt idx="1645">
                  <c:v>115.28100000000001</c:v>
                </c:pt>
                <c:pt idx="1646">
                  <c:v>115.465</c:v>
                </c:pt>
                <c:pt idx="1647">
                  <c:v>115.741</c:v>
                </c:pt>
                <c:pt idx="1648">
                  <c:v>114.63800000000001</c:v>
                </c:pt>
                <c:pt idx="1649">
                  <c:v>115.006</c:v>
                </c:pt>
                <c:pt idx="1650">
                  <c:v>117.94499999999999</c:v>
                </c:pt>
                <c:pt idx="1651">
                  <c:v>118.58799999999999</c:v>
                </c:pt>
                <c:pt idx="1652">
                  <c:v>118.77200000000001</c:v>
                </c:pt>
                <c:pt idx="1653">
                  <c:v>119.32299999999999</c:v>
                </c:pt>
                <c:pt idx="1654">
                  <c:v>118.58799999999999</c:v>
                </c:pt>
                <c:pt idx="1655">
                  <c:v>120.334</c:v>
                </c:pt>
                <c:pt idx="1656">
                  <c:v>122.354</c:v>
                </c:pt>
                <c:pt idx="1657">
                  <c:v>121.98699999999999</c:v>
                </c:pt>
                <c:pt idx="1658">
                  <c:v>121.803</c:v>
                </c:pt>
                <c:pt idx="1659">
                  <c:v>121.43600000000001</c:v>
                </c:pt>
                <c:pt idx="1660">
                  <c:v>121.43600000000001</c:v>
                </c:pt>
                <c:pt idx="1661">
                  <c:v>123.36499999999999</c:v>
                </c:pt>
                <c:pt idx="1662">
                  <c:v>122.72199999999999</c:v>
                </c:pt>
                <c:pt idx="1663">
                  <c:v>122.07899999999999</c:v>
                </c:pt>
                <c:pt idx="1664">
                  <c:v>122.90600000000001</c:v>
                </c:pt>
                <c:pt idx="1665">
                  <c:v>122.90600000000001</c:v>
                </c:pt>
                <c:pt idx="1666">
                  <c:v>121.62</c:v>
                </c:pt>
                <c:pt idx="1667">
                  <c:v>122.446</c:v>
                </c:pt>
                <c:pt idx="1668">
                  <c:v>123.45699999999999</c:v>
                </c:pt>
                <c:pt idx="1669">
                  <c:v>125.57</c:v>
                </c:pt>
                <c:pt idx="1670">
                  <c:v>127.315</c:v>
                </c:pt>
                <c:pt idx="1671">
                  <c:v>128.69300000000001</c:v>
                </c:pt>
                <c:pt idx="1672">
                  <c:v>128.32499999999999</c:v>
                </c:pt>
                <c:pt idx="1673">
                  <c:v>128.05000000000001</c:v>
                </c:pt>
                <c:pt idx="1674">
                  <c:v>129.887</c:v>
                </c:pt>
                <c:pt idx="1675">
                  <c:v>129.428</c:v>
                </c:pt>
                <c:pt idx="1676">
                  <c:v>127.499</c:v>
                </c:pt>
                <c:pt idx="1677">
                  <c:v>127.499</c:v>
                </c:pt>
                <c:pt idx="1678">
                  <c:v>130.53</c:v>
                </c:pt>
                <c:pt idx="1679">
                  <c:v>131.90799999999999</c:v>
                </c:pt>
                <c:pt idx="1680">
                  <c:v>131.26499999999999</c:v>
                </c:pt>
                <c:pt idx="1681">
                  <c:v>132</c:v>
                </c:pt>
                <c:pt idx="1682">
                  <c:v>133.56100000000001</c:v>
                </c:pt>
                <c:pt idx="1683">
                  <c:v>134.47999999999999</c:v>
                </c:pt>
                <c:pt idx="1684">
                  <c:v>135.12299999999999</c:v>
                </c:pt>
                <c:pt idx="1685">
                  <c:v>135.94900000000001</c:v>
                </c:pt>
                <c:pt idx="1686">
                  <c:v>138.154</c:v>
                </c:pt>
                <c:pt idx="1687">
                  <c:v>135.94900000000001</c:v>
                </c:pt>
                <c:pt idx="1688">
                  <c:v>138.154</c:v>
                </c:pt>
                <c:pt idx="1689">
                  <c:v>139.624</c:v>
                </c:pt>
                <c:pt idx="1690">
                  <c:v>139.99100000000001</c:v>
                </c:pt>
                <c:pt idx="1691">
                  <c:v>139.256</c:v>
                </c:pt>
                <c:pt idx="1692">
                  <c:v>136.13300000000001</c:v>
                </c:pt>
                <c:pt idx="1693">
                  <c:v>138.52099999999999</c:v>
                </c:pt>
                <c:pt idx="1694">
                  <c:v>138.70500000000001</c:v>
                </c:pt>
                <c:pt idx="1695">
                  <c:v>140.63399999999999</c:v>
                </c:pt>
                <c:pt idx="1696">
                  <c:v>141.09299999999999</c:v>
                </c:pt>
                <c:pt idx="1697">
                  <c:v>144.49199999999999</c:v>
                </c:pt>
                <c:pt idx="1698">
                  <c:v>145.77799999999999</c:v>
                </c:pt>
                <c:pt idx="1699">
                  <c:v>145.77799999999999</c:v>
                </c:pt>
                <c:pt idx="1700">
                  <c:v>143.75700000000001</c:v>
                </c:pt>
                <c:pt idx="1701">
                  <c:v>142.839</c:v>
                </c:pt>
                <c:pt idx="1702">
                  <c:v>142.74700000000001</c:v>
                </c:pt>
                <c:pt idx="1703">
                  <c:v>148.25800000000001</c:v>
                </c:pt>
                <c:pt idx="1704">
                  <c:v>150.096</c:v>
                </c:pt>
                <c:pt idx="1705">
                  <c:v>150.18700000000001</c:v>
                </c:pt>
                <c:pt idx="1706">
                  <c:v>149.72800000000001</c:v>
                </c:pt>
                <c:pt idx="1707">
                  <c:v>149.72800000000001</c:v>
                </c:pt>
                <c:pt idx="1708">
                  <c:v>151.47300000000001</c:v>
                </c:pt>
                <c:pt idx="1709">
                  <c:v>151.749</c:v>
                </c:pt>
                <c:pt idx="1710">
                  <c:v>152.94300000000001</c:v>
                </c:pt>
                <c:pt idx="1711">
                  <c:v>149.91200000000001</c:v>
                </c:pt>
                <c:pt idx="1712">
                  <c:v>148.25800000000001</c:v>
                </c:pt>
                <c:pt idx="1713">
                  <c:v>150.096</c:v>
                </c:pt>
                <c:pt idx="1714">
                  <c:v>148.44200000000001</c:v>
                </c:pt>
                <c:pt idx="1715">
                  <c:v>145.04300000000001</c:v>
                </c:pt>
                <c:pt idx="1716">
                  <c:v>146.054</c:v>
                </c:pt>
                <c:pt idx="1717">
                  <c:v>146.78899999999999</c:v>
                </c:pt>
                <c:pt idx="1718">
                  <c:v>145.96199999999999</c:v>
                </c:pt>
                <c:pt idx="1719">
                  <c:v>148.44200000000001</c:v>
                </c:pt>
                <c:pt idx="1720">
                  <c:v>146.97200000000001</c:v>
                </c:pt>
                <c:pt idx="1721">
                  <c:v>147.34</c:v>
                </c:pt>
                <c:pt idx="1722">
                  <c:v>144.86000000000001</c:v>
                </c:pt>
                <c:pt idx="1723">
                  <c:v>143.84899999999999</c:v>
                </c:pt>
                <c:pt idx="1724">
                  <c:v>141.27699999999999</c:v>
                </c:pt>
                <c:pt idx="1725">
                  <c:v>142.012</c:v>
                </c:pt>
                <c:pt idx="1726">
                  <c:v>144.125</c:v>
                </c:pt>
                <c:pt idx="1727">
                  <c:v>142.471</c:v>
                </c:pt>
                <c:pt idx="1728">
                  <c:v>143.114</c:v>
                </c:pt>
                <c:pt idx="1729">
                  <c:v>143.57400000000001</c:v>
                </c:pt>
                <c:pt idx="1730">
                  <c:v>142.10400000000001</c:v>
                </c:pt>
                <c:pt idx="1731">
                  <c:v>139.71600000000001</c:v>
                </c:pt>
                <c:pt idx="1732">
                  <c:v>139.16399999999999</c:v>
                </c:pt>
                <c:pt idx="1733">
                  <c:v>138.52099999999999</c:v>
                </c:pt>
                <c:pt idx="1734">
                  <c:v>139.899</c:v>
                </c:pt>
                <c:pt idx="1735">
                  <c:v>138.98099999999999</c:v>
                </c:pt>
                <c:pt idx="1736">
                  <c:v>137.327</c:v>
                </c:pt>
                <c:pt idx="1737">
                  <c:v>137.87799999999999</c:v>
                </c:pt>
                <c:pt idx="1738">
                  <c:v>138.70500000000001</c:v>
                </c:pt>
                <c:pt idx="1739">
                  <c:v>137.511</c:v>
                </c:pt>
                <c:pt idx="1740">
                  <c:v>134.755</c:v>
                </c:pt>
                <c:pt idx="1741">
                  <c:v>133.83699999999999</c:v>
                </c:pt>
                <c:pt idx="1742">
                  <c:v>134.29599999999999</c:v>
                </c:pt>
                <c:pt idx="1743">
                  <c:v>135.12299999999999</c:v>
                </c:pt>
                <c:pt idx="1744">
                  <c:v>133.929</c:v>
                </c:pt>
                <c:pt idx="1745">
                  <c:v>136.77600000000001</c:v>
                </c:pt>
                <c:pt idx="1746">
                  <c:v>137.69499999999999</c:v>
                </c:pt>
                <c:pt idx="1747">
                  <c:v>139.34800000000001</c:v>
                </c:pt>
                <c:pt idx="1748">
                  <c:v>138.154</c:v>
                </c:pt>
                <c:pt idx="1749">
                  <c:v>136.86799999999999</c:v>
                </c:pt>
                <c:pt idx="1750">
                  <c:v>138.06200000000001</c:v>
                </c:pt>
                <c:pt idx="1751">
                  <c:v>139.256</c:v>
                </c:pt>
                <c:pt idx="1752">
                  <c:v>139.34800000000001</c:v>
                </c:pt>
                <c:pt idx="1753">
                  <c:v>139.44</c:v>
                </c:pt>
                <c:pt idx="1754">
                  <c:v>136.86799999999999</c:v>
                </c:pt>
                <c:pt idx="1755">
                  <c:v>135.12299999999999</c:v>
                </c:pt>
                <c:pt idx="1756">
                  <c:v>136.684</c:v>
                </c:pt>
                <c:pt idx="1757">
                  <c:v>139.44</c:v>
                </c:pt>
                <c:pt idx="1758">
                  <c:v>140.81800000000001</c:v>
                </c:pt>
                <c:pt idx="1759">
                  <c:v>141.09299999999999</c:v>
                </c:pt>
                <c:pt idx="1760">
                  <c:v>146.14599999999999</c:v>
                </c:pt>
                <c:pt idx="1761">
                  <c:v>146.881</c:v>
                </c:pt>
                <c:pt idx="1762">
                  <c:v>148.71799999999999</c:v>
                </c:pt>
                <c:pt idx="1763">
                  <c:v>150.00399999999999</c:v>
                </c:pt>
                <c:pt idx="1764">
                  <c:v>149.54400000000001</c:v>
                </c:pt>
                <c:pt idx="1765">
                  <c:v>148.07499999999999</c:v>
                </c:pt>
                <c:pt idx="1766">
                  <c:v>147.524</c:v>
                </c:pt>
                <c:pt idx="1767">
                  <c:v>145.31899999999999</c:v>
                </c:pt>
                <c:pt idx="1768">
                  <c:v>146.238</c:v>
                </c:pt>
                <c:pt idx="1769">
                  <c:v>145.59399999999999</c:v>
                </c:pt>
                <c:pt idx="1770">
                  <c:v>144.95099999999999</c:v>
                </c:pt>
                <c:pt idx="1771">
                  <c:v>140.81800000000001</c:v>
                </c:pt>
                <c:pt idx="1772">
                  <c:v>141.73599999999999</c:v>
                </c:pt>
                <c:pt idx="1773">
                  <c:v>141.73599999999999</c:v>
                </c:pt>
                <c:pt idx="1774">
                  <c:v>140.91</c:v>
                </c:pt>
                <c:pt idx="1775">
                  <c:v>139.53200000000001</c:v>
                </c:pt>
                <c:pt idx="1776">
                  <c:v>140.267</c:v>
                </c:pt>
                <c:pt idx="1777">
                  <c:v>141.185</c:v>
                </c:pt>
                <c:pt idx="1778">
                  <c:v>139.53200000000001</c:v>
                </c:pt>
                <c:pt idx="1779">
                  <c:v>136.041</c:v>
                </c:pt>
                <c:pt idx="1780">
                  <c:v>136.40899999999999</c:v>
                </c:pt>
                <c:pt idx="1781">
                  <c:v>137.69499999999999</c:v>
                </c:pt>
                <c:pt idx="1782">
                  <c:v>137.23500000000001</c:v>
                </c:pt>
                <c:pt idx="1783">
                  <c:v>136.684</c:v>
                </c:pt>
                <c:pt idx="1784">
                  <c:v>134.38800000000001</c:v>
                </c:pt>
                <c:pt idx="1785">
                  <c:v>134.29599999999999</c:v>
                </c:pt>
                <c:pt idx="1786">
                  <c:v>135.398</c:v>
                </c:pt>
                <c:pt idx="1787">
                  <c:v>137.23500000000001</c:v>
                </c:pt>
                <c:pt idx="1788">
                  <c:v>136.13300000000001</c:v>
                </c:pt>
                <c:pt idx="1789">
                  <c:v>138.43</c:v>
                </c:pt>
                <c:pt idx="1790">
                  <c:v>136.77600000000001</c:v>
                </c:pt>
                <c:pt idx="1791">
                  <c:v>135.858</c:v>
                </c:pt>
                <c:pt idx="1792">
                  <c:v>137.14400000000001</c:v>
                </c:pt>
                <c:pt idx="1793">
                  <c:v>135.398</c:v>
                </c:pt>
                <c:pt idx="1794">
                  <c:v>135.76599999999999</c:v>
                </c:pt>
                <c:pt idx="1795">
                  <c:v>138.33799999999999</c:v>
                </c:pt>
                <c:pt idx="1796">
                  <c:v>136.59200000000001</c:v>
                </c:pt>
                <c:pt idx="1797">
                  <c:v>136.40899999999999</c:v>
                </c:pt>
                <c:pt idx="1798">
                  <c:v>134.572</c:v>
                </c:pt>
                <c:pt idx="1799">
                  <c:v>134.755</c:v>
                </c:pt>
                <c:pt idx="1800">
                  <c:v>134.755</c:v>
                </c:pt>
                <c:pt idx="1801">
                  <c:v>132.459</c:v>
                </c:pt>
                <c:pt idx="1802">
                  <c:v>132.55099999999999</c:v>
                </c:pt>
                <c:pt idx="1803">
                  <c:v>132.82599999999999</c:v>
                </c:pt>
                <c:pt idx="1804">
                  <c:v>132.91800000000001</c:v>
                </c:pt>
                <c:pt idx="1805">
                  <c:v>130.62200000000001</c:v>
                </c:pt>
                <c:pt idx="1806">
                  <c:v>128.50899999999999</c:v>
                </c:pt>
                <c:pt idx="1807">
                  <c:v>129.887</c:v>
                </c:pt>
                <c:pt idx="1808">
                  <c:v>128.876</c:v>
                </c:pt>
                <c:pt idx="1809">
                  <c:v>128.785</c:v>
                </c:pt>
                <c:pt idx="1810">
                  <c:v>131.44800000000001</c:v>
                </c:pt>
                <c:pt idx="1811">
                  <c:v>134.93899999999999</c:v>
                </c:pt>
                <c:pt idx="1812">
                  <c:v>132.18299999999999</c:v>
                </c:pt>
                <c:pt idx="1813">
                  <c:v>129.428</c:v>
                </c:pt>
                <c:pt idx="1814">
                  <c:v>126.764</c:v>
                </c:pt>
                <c:pt idx="1815">
                  <c:v>126.304</c:v>
                </c:pt>
                <c:pt idx="1816">
                  <c:v>127.315</c:v>
                </c:pt>
                <c:pt idx="1817">
                  <c:v>128.96799999999999</c:v>
                </c:pt>
                <c:pt idx="1818">
                  <c:v>126.85599999999999</c:v>
                </c:pt>
                <c:pt idx="1819">
                  <c:v>128.601</c:v>
                </c:pt>
                <c:pt idx="1820">
                  <c:v>131.54</c:v>
                </c:pt>
                <c:pt idx="1821">
                  <c:v>129.703</c:v>
                </c:pt>
                <c:pt idx="1822">
                  <c:v>131.173</c:v>
                </c:pt>
                <c:pt idx="1823">
                  <c:v>129.703</c:v>
                </c:pt>
                <c:pt idx="1824">
                  <c:v>129.06</c:v>
                </c:pt>
                <c:pt idx="1825">
                  <c:v>128.417</c:v>
                </c:pt>
                <c:pt idx="1826">
                  <c:v>127.866</c:v>
                </c:pt>
                <c:pt idx="1827">
                  <c:v>127.682</c:v>
                </c:pt>
                <c:pt idx="1828">
                  <c:v>127.039</c:v>
                </c:pt>
                <c:pt idx="1829">
                  <c:v>126.121</c:v>
                </c:pt>
                <c:pt idx="1830">
                  <c:v>127.039</c:v>
                </c:pt>
                <c:pt idx="1831">
                  <c:v>128.05000000000001</c:v>
                </c:pt>
                <c:pt idx="1832">
                  <c:v>129.61099999999999</c:v>
                </c:pt>
                <c:pt idx="1833">
                  <c:v>128.50899999999999</c:v>
                </c:pt>
                <c:pt idx="1834">
                  <c:v>126.85599999999999</c:v>
                </c:pt>
                <c:pt idx="1835">
                  <c:v>128.417</c:v>
                </c:pt>
                <c:pt idx="1836">
                  <c:v>131.72399999999999</c:v>
                </c:pt>
                <c:pt idx="1837">
                  <c:v>130.25399999999999</c:v>
                </c:pt>
                <c:pt idx="1838">
                  <c:v>129.887</c:v>
                </c:pt>
                <c:pt idx="1839">
                  <c:v>128.785</c:v>
                </c:pt>
                <c:pt idx="1840">
                  <c:v>129.703</c:v>
                </c:pt>
                <c:pt idx="1841">
                  <c:v>128.785</c:v>
                </c:pt>
                <c:pt idx="1842">
                  <c:v>129.244</c:v>
                </c:pt>
                <c:pt idx="1843">
                  <c:v>128.876</c:v>
                </c:pt>
                <c:pt idx="1844">
                  <c:v>129.33600000000001</c:v>
                </c:pt>
                <c:pt idx="1845">
                  <c:v>130.071</c:v>
                </c:pt>
                <c:pt idx="1846">
                  <c:v>129.97900000000001</c:v>
                </c:pt>
                <c:pt idx="1847">
                  <c:v>128.142</c:v>
                </c:pt>
                <c:pt idx="1848">
                  <c:v>128.785</c:v>
                </c:pt>
                <c:pt idx="1849">
                  <c:v>130.89699999999999</c:v>
                </c:pt>
                <c:pt idx="1850">
                  <c:v>131.357</c:v>
                </c:pt>
                <c:pt idx="1851">
                  <c:v>131.72399999999999</c:v>
                </c:pt>
                <c:pt idx="1852">
                  <c:v>131.08099999999999</c:v>
                </c:pt>
                <c:pt idx="1853">
                  <c:v>129.51900000000001</c:v>
                </c:pt>
                <c:pt idx="1854">
                  <c:v>131.357</c:v>
                </c:pt>
                <c:pt idx="1855">
                  <c:v>133.19399999999999</c:v>
                </c:pt>
                <c:pt idx="1856">
                  <c:v>133.929</c:v>
                </c:pt>
                <c:pt idx="1857">
                  <c:v>134.755</c:v>
                </c:pt>
                <c:pt idx="1858">
                  <c:v>136.501</c:v>
                </c:pt>
                <c:pt idx="1859">
                  <c:v>134.11199999999999</c:v>
                </c:pt>
                <c:pt idx="1860">
                  <c:v>133.929</c:v>
                </c:pt>
                <c:pt idx="1861">
                  <c:v>133.37700000000001</c:v>
                </c:pt>
                <c:pt idx="1862">
                  <c:v>135.58199999999999</c:v>
                </c:pt>
                <c:pt idx="1863">
                  <c:v>139.256</c:v>
                </c:pt>
                <c:pt idx="1864">
                  <c:v>134.47999999999999</c:v>
                </c:pt>
                <c:pt idx="1865">
                  <c:v>137.69499999999999</c:v>
                </c:pt>
                <c:pt idx="1866">
                  <c:v>137.60300000000001</c:v>
                </c:pt>
                <c:pt idx="1867">
                  <c:v>138.70500000000001</c:v>
                </c:pt>
                <c:pt idx="1868">
                  <c:v>141.64500000000001</c:v>
                </c:pt>
                <c:pt idx="1869">
                  <c:v>137.23500000000001</c:v>
                </c:pt>
                <c:pt idx="1870">
                  <c:v>137.14400000000001</c:v>
                </c:pt>
                <c:pt idx="1871">
                  <c:v>140.44999999999999</c:v>
                </c:pt>
                <c:pt idx="1872">
                  <c:v>141.828</c:v>
                </c:pt>
                <c:pt idx="1873">
                  <c:v>141.73599999999999</c:v>
                </c:pt>
                <c:pt idx="1874">
                  <c:v>140.35900000000001</c:v>
                </c:pt>
                <c:pt idx="1875">
                  <c:v>137.23500000000001</c:v>
                </c:pt>
                <c:pt idx="1876">
                  <c:v>139.16399999999999</c:v>
                </c:pt>
                <c:pt idx="1877">
                  <c:v>137.87799999999999</c:v>
                </c:pt>
                <c:pt idx="1878">
                  <c:v>136.59200000000001</c:v>
                </c:pt>
                <c:pt idx="1879">
                  <c:v>139.256</c:v>
                </c:pt>
                <c:pt idx="1880">
                  <c:v>142.10400000000001</c:v>
                </c:pt>
                <c:pt idx="1881">
                  <c:v>141.27699999999999</c:v>
                </c:pt>
                <c:pt idx="1882">
                  <c:v>139.80699999999999</c:v>
                </c:pt>
                <c:pt idx="1883">
                  <c:v>144.21700000000001</c:v>
                </c:pt>
                <c:pt idx="1884">
                  <c:v>143.114</c:v>
                </c:pt>
                <c:pt idx="1885">
                  <c:v>146.14599999999999</c:v>
                </c:pt>
                <c:pt idx="1886">
                  <c:v>150.739</c:v>
                </c:pt>
                <c:pt idx="1887">
                  <c:v>155.423</c:v>
                </c:pt>
                <c:pt idx="1888">
                  <c:v>155.607</c:v>
                </c:pt>
                <c:pt idx="1889">
                  <c:v>153.95400000000001</c:v>
                </c:pt>
                <c:pt idx="1890">
                  <c:v>161.21</c:v>
                </c:pt>
                <c:pt idx="1891">
                  <c:v>164.42500000000001</c:v>
                </c:pt>
                <c:pt idx="1892">
                  <c:v>163.874</c:v>
                </c:pt>
                <c:pt idx="1893">
                  <c:v>159.55699999999999</c:v>
                </c:pt>
                <c:pt idx="1894">
                  <c:v>155.51499999999999</c:v>
                </c:pt>
                <c:pt idx="1895">
                  <c:v>158.63800000000001</c:v>
                </c:pt>
                <c:pt idx="1896">
                  <c:v>154.505</c:v>
                </c:pt>
                <c:pt idx="1897">
                  <c:v>152.208</c:v>
                </c:pt>
                <c:pt idx="1898">
                  <c:v>155.791</c:v>
                </c:pt>
                <c:pt idx="1899">
                  <c:v>156.25</c:v>
                </c:pt>
                <c:pt idx="1900">
                  <c:v>158.63800000000001</c:v>
                </c:pt>
                <c:pt idx="1901">
                  <c:v>162.03700000000001</c:v>
                </c:pt>
                <c:pt idx="1902">
                  <c:v>169.202</c:v>
                </c:pt>
                <c:pt idx="1903">
                  <c:v>166.63</c:v>
                </c:pt>
                <c:pt idx="1904">
                  <c:v>166.17099999999999</c:v>
                </c:pt>
                <c:pt idx="1905">
                  <c:v>169.386</c:v>
                </c:pt>
                <c:pt idx="1906">
                  <c:v>175.54</c:v>
                </c:pt>
                <c:pt idx="1907">
                  <c:v>175.63200000000001</c:v>
                </c:pt>
                <c:pt idx="1908">
                  <c:v>169.47800000000001</c:v>
                </c:pt>
                <c:pt idx="1909">
                  <c:v>169.202</c:v>
                </c:pt>
                <c:pt idx="1910">
                  <c:v>168.1</c:v>
                </c:pt>
                <c:pt idx="1911">
                  <c:v>168.65100000000001</c:v>
                </c:pt>
                <c:pt idx="1912">
                  <c:v>170.58</c:v>
                </c:pt>
                <c:pt idx="1913">
                  <c:v>169.845</c:v>
                </c:pt>
                <c:pt idx="1914">
                  <c:v>162.49600000000001</c:v>
                </c:pt>
                <c:pt idx="1915">
                  <c:v>162.03700000000001</c:v>
                </c:pt>
                <c:pt idx="1916">
                  <c:v>159.649</c:v>
                </c:pt>
                <c:pt idx="1917">
                  <c:v>155.148</c:v>
                </c:pt>
                <c:pt idx="1918">
                  <c:v>161.11799999999999</c:v>
                </c:pt>
                <c:pt idx="1919">
                  <c:v>159.55699999999999</c:v>
                </c:pt>
                <c:pt idx="1920">
                  <c:v>157.90299999999999</c:v>
                </c:pt>
                <c:pt idx="1921">
                  <c:v>161.30199999999999</c:v>
                </c:pt>
                <c:pt idx="1922">
                  <c:v>160.751</c:v>
                </c:pt>
                <c:pt idx="1923">
                  <c:v>158.91399999999999</c:v>
                </c:pt>
                <c:pt idx="1924">
                  <c:v>155.69900000000001</c:v>
                </c:pt>
                <c:pt idx="1925">
                  <c:v>155.607</c:v>
                </c:pt>
                <c:pt idx="1926">
                  <c:v>157.44399999999999</c:v>
                </c:pt>
                <c:pt idx="1927">
                  <c:v>159.465</c:v>
                </c:pt>
                <c:pt idx="1928">
                  <c:v>159.92400000000001</c:v>
                </c:pt>
                <c:pt idx="1929">
                  <c:v>161.02699999999999</c:v>
                </c:pt>
                <c:pt idx="1930">
                  <c:v>162.03700000000001</c:v>
                </c:pt>
                <c:pt idx="1931">
                  <c:v>161.94499999999999</c:v>
                </c:pt>
                <c:pt idx="1932">
                  <c:v>161.94499999999999</c:v>
                </c:pt>
                <c:pt idx="1933">
                  <c:v>159.465</c:v>
                </c:pt>
                <c:pt idx="1934">
                  <c:v>158.91399999999999</c:v>
                </c:pt>
                <c:pt idx="1935">
                  <c:v>165.06800000000001</c:v>
                </c:pt>
                <c:pt idx="1936">
                  <c:v>164.333</c:v>
                </c:pt>
                <c:pt idx="1937">
                  <c:v>166.17099999999999</c:v>
                </c:pt>
                <c:pt idx="1938">
                  <c:v>167.36500000000001</c:v>
                </c:pt>
                <c:pt idx="1939">
                  <c:v>172.69300000000001</c:v>
                </c:pt>
                <c:pt idx="1940">
                  <c:v>169.75299999999999</c:v>
                </c:pt>
                <c:pt idx="1941">
                  <c:v>168.375</c:v>
                </c:pt>
                <c:pt idx="1942">
                  <c:v>171.49799999999999</c:v>
                </c:pt>
                <c:pt idx="1943">
                  <c:v>169.202</c:v>
                </c:pt>
                <c:pt idx="1944">
                  <c:v>169.56899999999999</c:v>
                </c:pt>
                <c:pt idx="1945">
                  <c:v>170.12100000000001</c:v>
                </c:pt>
                <c:pt idx="1946">
                  <c:v>173.79499999999999</c:v>
                </c:pt>
                <c:pt idx="1947">
                  <c:v>174.53</c:v>
                </c:pt>
                <c:pt idx="1948">
                  <c:v>174.07</c:v>
                </c:pt>
                <c:pt idx="1949">
                  <c:v>180.40899999999999</c:v>
                </c:pt>
                <c:pt idx="1950">
                  <c:v>177.46899999999999</c:v>
                </c:pt>
                <c:pt idx="1951">
                  <c:v>176.27500000000001</c:v>
                </c:pt>
                <c:pt idx="1952">
                  <c:v>175.816</c:v>
                </c:pt>
                <c:pt idx="1953">
                  <c:v>176.55099999999999</c:v>
                </c:pt>
                <c:pt idx="1954">
                  <c:v>177.928</c:v>
                </c:pt>
                <c:pt idx="1955">
                  <c:v>180.86799999999999</c:v>
                </c:pt>
                <c:pt idx="1956">
                  <c:v>180.59200000000001</c:v>
                </c:pt>
                <c:pt idx="1957">
                  <c:v>178.755</c:v>
                </c:pt>
                <c:pt idx="1958">
                  <c:v>178.38800000000001</c:v>
                </c:pt>
                <c:pt idx="1959">
                  <c:v>175.999</c:v>
                </c:pt>
                <c:pt idx="1960">
                  <c:v>174.53</c:v>
                </c:pt>
                <c:pt idx="1961">
                  <c:v>177.01</c:v>
                </c:pt>
                <c:pt idx="1962">
                  <c:v>177.745</c:v>
                </c:pt>
                <c:pt idx="1963">
                  <c:v>176.55099999999999</c:v>
                </c:pt>
                <c:pt idx="1964">
                  <c:v>176.27500000000001</c:v>
                </c:pt>
                <c:pt idx="1965">
                  <c:v>178.48</c:v>
                </c:pt>
                <c:pt idx="1966">
                  <c:v>182.797</c:v>
                </c:pt>
                <c:pt idx="1967">
                  <c:v>180.59200000000001</c:v>
                </c:pt>
                <c:pt idx="1968">
                  <c:v>183.624</c:v>
                </c:pt>
                <c:pt idx="1969">
                  <c:v>186.471</c:v>
                </c:pt>
                <c:pt idx="1970">
                  <c:v>186.93</c:v>
                </c:pt>
                <c:pt idx="1971">
                  <c:v>184.81800000000001</c:v>
                </c:pt>
                <c:pt idx="1972">
                  <c:v>181.143</c:v>
                </c:pt>
                <c:pt idx="1973">
                  <c:v>183.256</c:v>
                </c:pt>
                <c:pt idx="1974">
                  <c:v>184.17500000000001</c:v>
                </c:pt>
                <c:pt idx="1975">
                  <c:v>183.624</c:v>
                </c:pt>
                <c:pt idx="1976">
                  <c:v>182.429</c:v>
                </c:pt>
                <c:pt idx="1977">
                  <c:v>182.88900000000001</c:v>
                </c:pt>
                <c:pt idx="1978">
                  <c:v>183.16399999999999</c:v>
                </c:pt>
                <c:pt idx="1979">
                  <c:v>178.93899999999999</c:v>
                </c:pt>
                <c:pt idx="1980">
                  <c:v>177.83699999999999</c:v>
                </c:pt>
                <c:pt idx="1981">
                  <c:v>180.31700000000001</c:v>
                </c:pt>
                <c:pt idx="1982">
                  <c:v>180.77600000000001</c:v>
                </c:pt>
                <c:pt idx="1983">
                  <c:v>181.143</c:v>
                </c:pt>
                <c:pt idx="1984">
                  <c:v>178.29599999999999</c:v>
                </c:pt>
                <c:pt idx="1985">
                  <c:v>182.613</c:v>
                </c:pt>
                <c:pt idx="1986">
                  <c:v>180.041</c:v>
                </c:pt>
                <c:pt idx="1987">
                  <c:v>180.22499999999999</c:v>
                </c:pt>
                <c:pt idx="1988">
                  <c:v>177.928</c:v>
                </c:pt>
                <c:pt idx="1989">
                  <c:v>180.5</c:v>
                </c:pt>
                <c:pt idx="1990">
                  <c:v>180.96</c:v>
                </c:pt>
                <c:pt idx="1991">
                  <c:v>182.24600000000001</c:v>
                </c:pt>
                <c:pt idx="1992">
                  <c:v>181.87799999999999</c:v>
                </c:pt>
                <c:pt idx="1993">
                  <c:v>183.072</c:v>
                </c:pt>
                <c:pt idx="1994">
                  <c:v>184.17500000000001</c:v>
                </c:pt>
                <c:pt idx="1995">
                  <c:v>182.06200000000001</c:v>
                </c:pt>
                <c:pt idx="1996">
                  <c:v>181.143</c:v>
                </c:pt>
                <c:pt idx="1997">
                  <c:v>184.083</c:v>
                </c:pt>
                <c:pt idx="1998">
                  <c:v>184.267</c:v>
                </c:pt>
                <c:pt idx="1999">
                  <c:v>183.899</c:v>
                </c:pt>
                <c:pt idx="2000">
                  <c:v>181.69499999999999</c:v>
                </c:pt>
                <c:pt idx="2001">
                  <c:v>185.185</c:v>
                </c:pt>
                <c:pt idx="2002">
                  <c:v>186.56299999999999</c:v>
                </c:pt>
                <c:pt idx="2003">
                  <c:v>189.59399999999999</c:v>
                </c:pt>
                <c:pt idx="2004">
                  <c:v>190.14599999999999</c:v>
                </c:pt>
                <c:pt idx="2005">
                  <c:v>190.51300000000001</c:v>
                </c:pt>
                <c:pt idx="2006">
                  <c:v>188.85900000000001</c:v>
                </c:pt>
                <c:pt idx="2007">
                  <c:v>189.50299999999999</c:v>
                </c:pt>
                <c:pt idx="2008">
                  <c:v>186.56299999999999</c:v>
                </c:pt>
                <c:pt idx="2009">
                  <c:v>186.10400000000001</c:v>
                </c:pt>
                <c:pt idx="2010">
                  <c:v>189.50299999999999</c:v>
                </c:pt>
                <c:pt idx="2011">
                  <c:v>187.66499999999999</c:v>
                </c:pt>
                <c:pt idx="2012">
                  <c:v>184.267</c:v>
                </c:pt>
                <c:pt idx="2013">
                  <c:v>183.34800000000001</c:v>
                </c:pt>
                <c:pt idx="2014">
                  <c:v>184.083</c:v>
                </c:pt>
                <c:pt idx="2015">
                  <c:v>185.001</c:v>
                </c:pt>
                <c:pt idx="2016">
                  <c:v>185.001</c:v>
                </c:pt>
                <c:pt idx="2017">
                  <c:v>187.20599999999999</c:v>
                </c:pt>
                <c:pt idx="2018">
                  <c:v>188.21600000000001</c:v>
                </c:pt>
                <c:pt idx="2019">
                  <c:v>186.839</c:v>
                </c:pt>
                <c:pt idx="2020">
                  <c:v>186.74700000000001</c:v>
                </c:pt>
                <c:pt idx="2021">
                  <c:v>183.80699999999999</c:v>
                </c:pt>
                <c:pt idx="2022">
                  <c:v>181.327</c:v>
                </c:pt>
                <c:pt idx="2023">
                  <c:v>177.65299999999999</c:v>
                </c:pt>
                <c:pt idx="2024">
                  <c:v>182.154</c:v>
                </c:pt>
                <c:pt idx="2025">
                  <c:v>181.87799999999999</c:v>
                </c:pt>
                <c:pt idx="2026">
                  <c:v>179.67400000000001</c:v>
                </c:pt>
                <c:pt idx="2027">
                  <c:v>183.16399999999999</c:v>
                </c:pt>
                <c:pt idx="2028">
                  <c:v>182.24600000000001</c:v>
                </c:pt>
                <c:pt idx="2029">
                  <c:v>176.36699999999999</c:v>
                </c:pt>
                <c:pt idx="2030">
                  <c:v>175.999</c:v>
                </c:pt>
                <c:pt idx="2031">
                  <c:v>177.46899999999999</c:v>
                </c:pt>
                <c:pt idx="2032">
                  <c:v>179.03100000000001</c:v>
                </c:pt>
                <c:pt idx="2033">
                  <c:v>177.19399999999999</c:v>
                </c:pt>
                <c:pt idx="2034">
                  <c:v>180.86799999999999</c:v>
                </c:pt>
                <c:pt idx="2035">
                  <c:v>180.684</c:v>
                </c:pt>
                <c:pt idx="2036">
                  <c:v>180.31700000000001</c:v>
                </c:pt>
                <c:pt idx="2037">
                  <c:v>186.196</c:v>
                </c:pt>
                <c:pt idx="2038">
                  <c:v>191.24799999999999</c:v>
                </c:pt>
                <c:pt idx="2039">
                  <c:v>193.36099999999999</c:v>
                </c:pt>
                <c:pt idx="2040">
                  <c:v>190.88</c:v>
                </c:pt>
                <c:pt idx="2041">
                  <c:v>190.14599999999999</c:v>
                </c:pt>
                <c:pt idx="2042">
                  <c:v>193.452</c:v>
                </c:pt>
                <c:pt idx="2043">
                  <c:v>190.23699999999999</c:v>
                </c:pt>
                <c:pt idx="2044">
                  <c:v>191.983</c:v>
                </c:pt>
                <c:pt idx="2045">
                  <c:v>188.67599999999999</c:v>
                </c:pt>
                <c:pt idx="2046">
                  <c:v>187.39</c:v>
                </c:pt>
                <c:pt idx="2047">
                  <c:v>188.584</c:v>
                </c:pt>
                <c:pt idx="2048">
                  <c:v>188.03299999999999</c:v>
                </c:pt>
                <c:pt idx="2049">
                  <c:v>189.31899999999999</c:v>
                </c:pt>
                <c:pt idx="2050">
                  <c:v>194.00399999999999</c:v>
                </c:pt>
                <c:pt idx="2051">
                  <c:v>193.26900000000001</c:v>
                </c:pt>
                <c:pt idx="2052">
                  <c:v>192.25800000000001</c:v>
                </c:pt>
                <c:pt idx="2053">
                  <c:v>188.49199999999999</c:v>
                </c:pt>
                <c:pt idx="2054">
                  <c:v>187.57300000000001</c:v>
                </c:pt>
                <c:pt idx="2055">
                  <c:v>182.06200000000001</c:v>
                </c:pt>
                <c:pt idx="2056">
                  <c:v>184.726</c:v>
                </c:pt>
                <c:pt idx="2057">
                  <c:v>186.012</c:v>
                </c:pt>
                <c:pt idx="2058">
                  <c:v>186.839</c:v>
                </c:pt>
                <c:pt idx="2059">
                  <c:v>186.655</c:v>
                </c:pt>
                <c:pt idx="2060">
                  <c:v>188.30799999999999</c:v>
                </c:pt>
                <c:pt idx="2061">
                  <c:v>189.411</c:v>
                </c:pt>
                <c:pt idx="2062">
                  <c:v>188.30799999999999</c:v>
                </c:pt>
                <c:pt idx="2063">
                  <c:v>187.114</c:v>
                </c:pt>
                <c:pt idx="2064">
                  <c:v>184.91</c:v>
                </c:pt>
                <c:pt idx="2065">
                  <c:v>188.584</c:v>
                </c:pt>
                <c:pt idx="2066">
                  <c:v>189.77799999999999</c:v>
                </c:pt>
                <c:pt idx="2067">
                  <c:v>189.68600000000001</c:v>
                </c:pt>
                <c:pt idx="2068">
                  <c:v>187.02199999999999</c:v>
                </c:pt>
                <c:pt idx="2069">
                  <c:v>189.411</c:v>
                </c:pt>
                <c:pt idx="2070">
                  <c:v>186.28700000000001</c:v>
                </c:pt>
                <c:pt idx="2071">
                  <c:v>182.613</c:v>
                </c:pt>
                <c:pt idx="2072">
                  <c:v>184.45</c:v>
                </c:pt>
                <c:pt idx="2073">
                  <c:v>186.28700000000001</c:v>
                </c:pt>
                <c:pt idx="2074">
                  <c:v>235.15600000000001</c:v>
                </c:pt>
                <c:pt idx="2075">
                  <c:v>176.642</c:v>
                </c:pt>
                <c:pt idx="2076">
                  <c:v>177.01</c:v>
                </c:pt>
                <c:pt idx="2077">
                  <c:v>180.31700000000001</c:v>
                </c:pt>
                <c:pt idx="2078">
                  <c:v>184.81800000000001</c:v>
                </c:pt>
                <c:pt idx="2079">
                  <c:v>183.99100000000001</c:v>
                </c:pt>
                <c:pt idx="2080">
                  <c:v>182.797</c:v>
                </c:pt>
                <c:pt idx="2081">
                  <c:v>183.44</c:v>
                </c:pt>
                <c:pt idx="2082">
                  <c:v>187.941</c:v>
                </c:pt>
                <c:pt idx="2083">
                  <c:v>188.125</c:v>
                </c:pt>
                <c:pt idx="2084">
                  <c:v>192.166</c:v>
                </c:pt>
                <c:pt idx="2085">
                  <c:v>191.983</c:v>
                </c:pt>
                <c:pt idx="2086">
                  <c:v>192.99299999999999</c:v>
                </c:pt>
                <c:pt idx="2087">
                  <c:v>194.64699999999999</c:v>
                </c:pt>
                <c:pt idx="2088">
                  <c:v>201.995</c:v>
                </c:pt>
                <c:pt idx="2089">
                  <c:v>207.047</c:v>
                </c:pt>
                <c:pt idx="2090">
                  <c:v>214.029</c:v>
                </c:pt>
                <c:pt idx="2091">
                  <c:v>215.59</c:v>
                </c:pt>
                <c:pt idx="2092">
                  <c:v>208.24100000000001</c:v>
                </c:pt>
                <c:pt idx="2093">
                  <c:v>209.803</c:v>
                </c:pt>
                <c:pt idx="2094">
                  <c:v>220.642</c:v>
                </c:pt>
                <c:pt idx="2095">
                  <c:v>223.398</c:v>
                </c:pt>
                <c:pt idx="2096">
                  <c:v>230.74700000000001</c:v>
                </c:pt>
                <c:pt idx="2097">
                  <c:v>240.11600000000001</c:v>
                </c:pt>
                <c:pt idx="2098">
                  <c:v>248.56700000000001</c:v>
                </c:pt>
                <c:pt idx="2099">
                  <c:v>255.916</c:v>
                </c:pt>
                <c:pt idx="2100">
                  <c:v>263.26400000000001</c:v>
                </c:pt>
                <c:pt idx="2101">
                  <c:v>239.381</c:v>
                </c:pt>
                <c:pt idx="2102">
                  <c:v>235.70699999999999</c:v>
                </c:pt>
                <c:pt idx="2103">
                  <c:v>248.38300000000001</c:v>
                </c:pt>
                <c:pt idx="2104">
                  <c:v>227.80699999999999</c:v>
                </c:pt>
                <c:pt idx="2105">
                  <c:v>228.726</c:v>
                </c:pt>
                <c:pt idx="2106">
                  <c:v>230.37899999999999</c:v>
                </c:pt>
                <c:pt idx="2107">
                  <c:v>238.46299999999999</c:v>
                </c:pt>
                <c:pt idx="2108">
                  <c:v>243.607</c:v>
                </c:pt>
                <c:pt idx="2109">
                  <c:v>241.494</c:v>
                </c:pt>
                <c:pt idx="2110">
                  <c:v>237.72800000000001</c:v>
                </c:pt>
                <c:pt idx="2111">
                  <c:v>240.3</c:v>
                </c:pt>
                <c:pt idx="2112">
                  <c:v>245.44399999999999</c:v>
                </c:pt>
                <c:pt idx="2113">
                  <c:v>246.179</c:v>
                </c:pt>
                <c:pt idx="2114">
                  <c:v>246.179</c:v>
                </c:pt>
                <c:pt idx="2115">
                  <c:v>248.38300000000001</c:v>
                </c:pt>
                <c:pt idx="2116">
                  <c:v>229.64400000000001</c:v>
                </c:pt>
                <c:pt idx="2117">
                  <c:v>218.989</c:v>
                </c:pt>
                <c:pt idx="2118">
                  <c:v>206.77199999999999</c:v>
                </c:pt>
                <c:pt idx="2119">
                  <c:v>205.578</c:v>
                </c:pt>
                <c:pt idx="2120">
                  <c:v>206.12899999999999</c:v>
                </c:pt>
                <c:pt idx="2121">
                  <c:v>200.61699999999999</c:v>
                </c:pt>
                <c:pt idx="2122">
                  <c:v>193.26900000000001</c:v>
                </c:pt>
                <c:pt idx="2123">
                  <c:v>193.36099999999999</c:v>
                </c:pt>
                <c:pt idx="2124">
                  <c:v>194.279</c:v>
                </c:pt>
                <c:pt idx="2125">
                  <c:v>191.43199999999999</c:v>
                </c:pt>
                <c:pt idx="2126">
                  <c:v>184.083</c:v>
                </c:pt>
                <c:pt idx="2127">
                  <c:v>179.58199999999999</c:v>
                </c:pt>
                <c:pt idx="2128">
                  <c:v>181.60300000000001</c:v>
                </c:pt>
                <c:pt idx="2129">
                  <c:v>184.542</c:v>
                </c:pt>
                <c:pt idx="2130">
                  <c:v>190.88</c:v>
                </c:pt>
                <c:pt idx="2131">
                  <c:v>187.02199999999999</c:v>
                </c:pt>
                <c:pt idx="2132">
                  <c:v>181.69499999999999</c:v>
                </c:pt>
                <c:pt idx="2133">
                  <c:v>185.46100000000001</c:v>
                </c:pt>
                <c:pt idx="2134">
                  <c:v>182.24600000000001</c:v>
                </c:pt>
                <c:pt idx="2135">
                  <c:v>180.77600000000001</c:v>
                </c:pt>
                <c:pt idx="2136">
                  <c:v>184.63399999999999</c:v>
                </c:pt>
                <c:pt idx="2137">
                  <c:v>181.327</c:v>
                </c:pt>
                <c:pt idx="2138">
                  <c:v>179.12299999999999</c:v>
                </c:pt>
                <c:pt idx="2139">
                  <c:v>180.5</c:v>
                </c:pt>
                <c:pt idx="2140">
                  <c:v>183.53200000000001</c:v>
                </c:pt>
                <c:pt idx="2141">
                  <c:v>184.542</c:v>
                </c:pt>
                <c:pt idx="2142">
                  <c:v>180.96</c:v>
                </c:pt>
                <c:pt idx="2143">
                  <c:v>175.816</c:v>
                </c:pt>
                <c:pt idx="2144">
                  <c:v>175.816</c:v>
                </c:pt>
                <c:pt idx="2145">
                  <c:v>177.745</c:v>
                </c:pt>
                <c:pt idx="2146">
                  <c:v>173.33600000000001</c:v>
                </c:pt>
                <c:pt idx="2147">
                  <c:v>174.989</c:v>
                </c:pt>
                <c:pt idx="2148">
                  <c:v>172.69300000000001</c:v>
                </c:pt>
                <c:pt idx="2149">
                  <c:v>174.43799999999999</c:v>
                </c:pt>
                <c:pt idx="2150">
                  <c:v>180.59200000000001</c:v>
                </c:pt>
                <c:pt idx="2151">
                  <c:v>180.5</c:v>
                </c:pt>
                <c:pt idx="2152">
                  <c:v>185.73599999999999</c:v>
                </c:pt>
                <c:pt idx="2153">
                  <c:v>183.80699999999999</c:v>
                </c:pt>
                <c:pt idx="2154">
                  <c:v>180.5</c:v>
                </c:pt>
                <c:pt idx="2155">
                  <c:v>176.55099999999999</c:v>
                </c:pt>
                <c:pt idx="2156">
                  <c:v>175.44800000000001</c:v>
                </c:pt>
                <c:pt idx="2157">
                  <c:v>177.46899999999999</c:v>
                </c:pt>
                <c:pt idx="2158">
                  <c:v>172.50899999999999</c:v>
                </c:pt>
                <c:pt idx="2159">
                  <c:v>169.018</c:v>
                </c:pt>
                <c:pt idx="2160">
                  <c:v>166.72200000000001</c:v>
                </c:pt>
                <c:pt idx="2161">
                  <c:v>162.03700000000001</c:v>
                </c:pt>
                <c:pt idx="2162">
                  <c:v>163.047</c:v>
                </c:pt>
                <c:pt idx="2163">
                  <c:v>159.649</c:v>
                </c:pt>
                <c:pt idx="2164">
                  <c:v>163.047</c:v>
                </c:pt>
                <c:pt idx="2165">
                  <c:v>161.02699999999999</c:v>
                </c:pt>
                <c:pt idx="2166">
                  <c:v>161.66999999999999</c:v>
                </c:pt>
                <c:pt idx="2167">
                  <c:v>163.874</c:v>
                </c:pt>
                <c:pt idx="2168">
                  <c:v>164.976</c:v>
                </c:pt>
                <c:pt idx="2169">
                  <c:v>162.95599999999999</c:v>
                </c:pt>
                <c:pt idx="2170">
                  <c:v>164.79300000000001</c:v>
                </c:pt>
                <c:pt idx="2171">
                  <c:v>166.72200000000001</c:v>
                </c:pt>
                <c:pt idx="2172">
                  <c:v>168.92599999999999</c:v>
                </c:pt>
                <c:pt idx="2173">
                  <c:v>170.029</c:v>
                </c:pt>
                <c:pt idx="2174">
                  <c:v>174.346</c:v>
                </c:pt>
                <c:pt idx="2175">
                  <c:v>169.11</c:v>
                </c:pt>
                <c:pt idx="2176">
                  <c:v>167.54900000000001</c:v>
                </c:pt>
                <c:pt idx="2177">
                  <c:v>168.00800000000001</c:v>
                </c:pt>
                <c:pt idx="2178">
                  <c:v>166.99700000000001</c:v>
                </c:pt>
                <c:pt idx="2179">
                  <c:v>168.83500000000001</c:v>
                </c:pt>
                <c:pt idx="2180">
                  <c:v>166.99700000000001</c:v>
                </c:pt>
                <c:pt idx="2181">
                  <c:v>165.71100000000001</c:v>
                </c:pt>
                <c:pt idx="2182">
                  <c:v>165.52799999999999</c:v>
                </c:pt>
                <c:pt idx="2183">
                  <c:v>166.35400000000001</c:v>
                </c:pt>
                <c:pt idx="2184">
                  <c:v>168.74299999999999</c:v>
                </c:pt>
                <c:pt idx="2185">
                  <c:v>168.375</c:v>
                </c:pt>
                <c:pt idx="2186">
                  <c:v>165.803</c:v>
                </c:pt>
                <c:pt idx="2187">
                  <c:v>165.803</c:v>
                </c:pt>
                <c:pt idx="2188">
                  <c:v>164.79300000000001</c:v>
                </c:pt>
                <c:pt idx="2189">
                  <c:v>166.262</c:v>
                </c:pt>
                <c:pt idx="2190">
                  <c:v>164.976</c:v>
                </c:pt>
                <c:pt idx="2191">
                  <c:v>164.42500000000001</c:v>
                </c:pt>
                <c:pt idx="2192">
                  <c:v>164.05799999999999</c:v>
                </c:pt>
                <c:pt idx="2193">
                  <c:v>166.63</c:v>
                </c:pt>
                <c:pt idx="2194">
                  <c:v>169.56899999999999</c:v>
                </c:pt>
                <c:pt idx="2195">
                  <c:v>163.13900000000001</c:v>
                </c:pt>
                <c:pt idx="2196">
                  <c:v>160.935</c:v>
                </c:pt>
                <c:pt idx="2197">
                  <c:v>157.62799999999999</c:v>
                </c:pt>
                <c:pt idx="2198">
                  <c:v>155.51499999999999</c:v>
                </c:pt>
                <c:pt idx="2199">
                  <c:v>155.423</c:v>
                </c:pt>
                <c:pt idx="2200">
                  <c:v>158.91399999999999</c:v>
                </c:pt>
                <c:pt idx="2201">
                  <c:v>155.05600000000001</c:v>
                </c:pt>
                <c:pt idx="2202">
                  <c:v>154.68799999999999</c:v>
                </c:pt>
                <c:pt idx="2203">
                  <c:v>156.709</c:v>
                </c:pt>
                <c:pt idx="2204">
                  <c:v>157.81200000000001</c:v>
                </c:pt>
                <c:pt idx="2205">
                  <c:v>157.81200000000001</c:v>
                </c:pt>
                <c:pt idx="2206">
                  <c:v>157.72</c:v>
                </c:pt>
                <c:pt idx="2207">
                  <c:v>158.54599999999999</c:v>
                </c:pt>
                <c:pt idx="2208">
                  <c:v>160.19999999999999</c:v>
                </c:pt>
                <c:pt idx="2209">
                  <c:v>159.37299999999999</c:v>
                </c:pt>
                <c:pt idx="2210">
                  <c:v>155.24</c:v>
                </c:pt>
                <c:pt idx="2211">
                  <c:v>154.321</c:v>
                </c:pt>
                <c:pt idx="2212">
                  <c:v>154.68799999999999</c:v>
                </c:pt>
                <c:pt idx="2213">
                  <c:v>155.24</c:v>
                </c:pt>
                <c:pt idx="2214">
                  <c:v>157.44399999999999</c:v>
                </c:pt>
                <c:pt idx="2215">
                  <c:v>156.893</c:v>
                </c:pt>
                <c:pt idx="2216">
                  <c:v>155.791</c:v>
                </c:pt>
                <c:pt idx="2217">
                  <c:v>155.97399999999999</c:v>
                </c:pt>
                <c:pt idx="2218">
                  <c:v>157.81200000000001</c:v>
                </c:pt>
                <c:pt idx="2219">
                  <c:v>154.964</c:v>
                </c:pt>
                <c:pt idx="2220">
                  <c:v>153.31100000000001</c:v>
                </c:pt>
                <c:pt idx="2221">
                  <c:v>151.01400000000001</c:v>
                </c:pt>
                <c:pt idx="2222">
                  <c:v>148.71799999999999</c:v>
                </c:pt>
                <c:pt idx="2223">
                  <c:v>147.15600000000001</c:v>
                </c:pt>
                <c:pt idx="2224">
                  <c:v>146.78899999999999</c:v>
                </c:pt>
                <c:pt idx="2225">
                  <c:v>146.42099999999999</c:v>
                </c:pt>
                <c:pt idx="2226">
                  <c:v>141.09299999999999</c:v>
                </c:pt>
                <c:pt idx="2227">
                  <c:v>143.20599999999999</c:v>
                </c:pt>
                <c:pt idx="2228">
                  <c:v>140.44999999999999</c:v>
                </c:pt>
                <c:pt idx="2229">
                  <c:v>141.27699999999999</c:v>
                </c:pt>
                <c:pt idx="2230">
                  <c:v>139.99100000000001</c:v>
                </c:pt>
                <c:pt idx="2231">
                  <c:v>136.40899999999999</c:v>
                </c:pt>
                <c:pt idx="2232">
                  <c:v>137.69499999999999</c:v>
                </c:pt>
                <c:pt idx="2233">
                  <c:v>139.53200000000001</c:v>
                </c:pt>
                <c:pt idx="2234">
                  <c:v>135.49</c:v>
                </c:pt>
                <c:pt idx="2235">
                  <c:v>135.76599999999999</c:v>
                </c:pt>
                <c:pt idx="2236">
                  <c:v>137.78700000000001</c:v>
                </c:pt>
                <c:pt idx="2237">
                  <c:v>139.16399999999999</c:v>
                </c:pt>
                <c:pt idx="2238">
                  <c:v>140.91</c:v>
                </c:pt>
                <c:pt idx="2239">
                  <c:v>143.84899999999999</c:v>
                </c:pt>
                <c:pt idx="2240">
                  <c:v>147.24799999999999</c:v>
                </c:pt>
                <c:pt idx="2241">
                  <c:v>145.77799999999999</c:v>
                </c:pt>
                <c:pt idx="2242">
                  <c:v>145.96199999999999</c:v>
                </c:pt>
                <c:pt idx="2243">
                  <c:v>144.768</c:v>
                </c:pt>
                <c:pt idx="2244">
                  <c:v>146.14599999999999</c:v>
                </c:pt>
                <c:pt idx="2245">
                  <c:v>151.84100000000001</c:v>
                </c:pt>
                <c:pt idx="2246">
                  <c:v>150.00399999999999</c:v>
                </c:pt>
                <c:pt idx="2247">
                  <c:v>150.739</c:v>
                </c:pt>
                <c:pt idx="2248">
                  <c:v>152.75899999999999</c:v>
                </c:pt>
                <c:pt idx="2249">
                  <c:v>151.749</c:v>
                </c:pt>
                <c:pt idx="2250">
                  <c:v>147.15600000000001</c:v>
                </c:pt>
                <c:pt idx="2251">
                  <c:v>145.50299999999999</c:v>
                </c:pt>
                <c:pt idx="2252">
                  <c:v>144.49199999999999</c:v>
                </c:pt>
                <c:pt idx="2253">
                  <c:v>141.46100000000001</c:v>
                </c:pt>
                <c:pt idx="2254">
                  <c:v>138.98099999999999</c:v>
                </c:pt>
                <c:pt idx="2255">
                  <c:v>141.369</c:v>
                </c:pt>
                <c:pt idx="2256">
                  <c:v>143.66499999999999</c:v>
                </c:pt>
                <c:pt idx="2257">
                  <c:v>143.298</c:v>
                </c:pt>
                <c:pt idx="2258">
                  <c:v>144.584</c:v>
                </c:pt>
                <c:pt idx="2259">
                  <c:v>146.60499999999999</c:v>
                </c:pt>
                <c:pt idx="2260">
                  <c:v>148.44200000000001</c:v>
                </c:pt>
                <c:pt idx="2261">
                  <c:v>149.17699999999999</c:v>
                </c:pt>
                <c:pt idx="2262">
                  <c:v>152.02500000000001</c:v>
                </c:pt>
                <c:pt idx="2263">
                  <c:v>148.626</c:v>
                </c:pt>
                <c:pt idx="2264">
                  <c:v>147.70699999999999</c:v>
                </c:pt>
                <c:pt idx="2265">
                  <c:v>148.07499999999999</c:v>
                </c:pt>
                <c:pt idx="2266">
                  <c:v>144.49199999999999</c:v>
                </c:pt>
                <c:pt idx="2267">
                  <c:v>143.482</c:v>
                </c:pt>
                <c:pt idx="2268">
                  <c:v>143.941</c:v>
                </c:pt>
                <c:pt idx="2269">
                  <c:v>144.768</c:v>
                </c:pt>
                <c:pt idx="2270">
                  <c:v>143.114</c:v>
                </c:pt>
                <c:pt idx="2271">
                  <c:v>140.35900000000001</c:v>
                </c:pt>
                <c:pt idx="2272">
                  <c:v>140.083</c:v>
                </c:pt>
                <c:pt idx="2273">
                  <c:v>143.02199999999999</c:v>
                </c:pt>
                <c:pt idx="2274">
                  <c:v>141.09299999999999</c:v>
                </c:pt>
                <c:pt idx="2275">
                  <c:v>142.74700000000001</c:v>
                </c:pt>
                <c:pt idx="2276">
                  <c:v>144.21700000000001</c:v>
                </c:pt>
                <c:pt idx="2277">
                  <c:v>145.13499999999999</c:v>
                </c:pt>
                <c:pt idx="2278">
                  <c:v>143.02199999999999</c:v>
                </c:pt>
                <c:pt idx="2279">
                  <c:v>142.196</c:v>
                </c:pt>
                <c:pt idx="2280">
                  <c:v>143.66499999999999</c:v>
                </c:pt>
                <c:pt idx="2281">
                  <c:v>142.56299999999999</c:v>
                </c:pt>
                <c:pt idx="2282">
                  <c:v>143.38999999999999</c:v>
                </c:pt>
                <c:pt idx="2283">
                  <c:v>142.28800000000001</c:v>
                </c:pt>
                <c:pt idx="2284">
                  <c:v>139.80699999999999</c:v>
                </c:pt>
                <c:pt idx="2285">
                  <c:v>138.70500000000001</c:v>
                </c:pt>
                <c:pt idx="2286">
                  <c:v>140.44999999999999</c:v>
                </c:pt>
                <c:pt idx="2287">
                  <c:v>139.34800000000001</c:v>
                </c:pt>
                <c:pt idx="2288">
                  <c:v>138.06200000000001</c:v>
                </c:pt>
                <c:pt idx="2289">
                  <c:v>137.78700000000001</c:v>
                </c:pt>
                <c:pt idx="2290">
                  <c:v>136.501</c:v>
                </c:pt>
                <c:pt idx="2291">
                  <c:v>137.05199999999999</c:v>
                </c:pt>
                <c:pt idx="2292">
                  <c:v>136.041</c:v>
                </c:pt>
                <c:pt idx="2293">
                  <c:v>136.041</c:v>
                </c:pt>
                <c:pt idx="2294">
                  <c:v>132.18299999999999</c:v>
                </c:pt>
                <c:pt idx="2295">
                  <c:v>132.82599999999999</c:v>
                </c:pt>
                <c:pt idx="2296">
                  <c:v>131.44800000000001</c:v>
                </c:pt>
                <c:pt idx="2297">
                  <c:v>132.82599999999999</c:v>
                </c:pt>
                <c:pt idx="2298">
                  <c:v>131.54</c:v>
                </c:pt>
                <c:pt idx="2299">
                  <c:v>130.80500000000001</c:v>
                </c:pt>
                <c:pt idx="2300">
                  <c:v>129.51900000000001</c:v>
                </c:pt>
                <c:pt idx="2301">
                  <c:v>133.01</c:v>
                </c:pt>
                <c:pt idx="2302">
                  <c:v>131.26499999999999</c:v>
                </c:pt>
                <c:pt idx="2303">
                  <c:v>131.90799999999999</c:v>
                </c:pt>
                <c:pt idx="2304">
                  <c:v>132.09100000000001</c:v>
                </c:pt>
                <c:pt idx="2305">
                  <c:v>133.83699999999999</c:v>
                </c:pt>
                <c:pt idx="2306">
                  <c:v>132.09100000000001</c:v>
                </c:pt>
                <c:pt idx="2307">
                  <c:v>133.65299999999999</c:v>
                </c:pt>
                <c:pt idx="2308">
                  <c:v>137.05199999999999</c:v>
                </c:pt>
                <c:pt idx="2309">
                  <c:v>137.78700000000001</c:v>
                </c:pt>
                <c:pt idx="2310">
                  <c:v>138.52099999999999</c:v>
                </c:pt>
                <c:pt idx="2311">
                  <c:v>136.22499999999999</c:v>
                </c:pt>
                <c:pt idx="2312">
                  <c:v>135.30600000000001</c:v>
                </c:pt>
                <c:pt idx="2313">
                  <c:v>137.05199999999999</c:v>
                </c:pt>
                <c:pt idx="2314">
                  <c:v>137.05199999999999</c:v>
                </c:pt>
                <c:pt idx="2315">
                  <c:v>136.31700000000001</c:v>
                </c:pt>
                <c:pt idx="2316">
                  <c:v>134.66300000000001</c:v>
                </c:pt>
                <c:pt idx="2317">
                  <c:v>137.23500000000001</c:v>
                </c:pt>
                <c:pt idx="2318">
                  <c:v>137.78700000000001</c:v>
                </c:pt>
                <c:pt idx="2319">
                  <c:v>138.33799999999999</c:v>
                </c:pt>
                <c:pt idx="2320">
                  <c:v>139.99100000000001</c:v>
                </c:pt>
                <c:pt idx="2321">
                  <c:v>138.154</c:v>
                </c:pt>
                <c:pt idx="2322">
                  <c:v>137.41900000000001</c:v>
                </c:pt>
                <c:pt idx="2323">
                  <c:v>140.81800000000001</c:v>
                </c:pt>
                <c:pt idx="2324">
                  <c:v>138.24600000000001</c:v>
                </c:pt>
                <c:pt idx="2325">
                  <c:v>138.52099999999999</c:v>
                </c:pt>
                <c:pt idx="2326">
                  <c:v>138.88900000000001</c:v>
                </c:pt>
                <c:pt idx="2327">
                  <c:v>146.054</c:v>
                </c:pt>
                <c:pt idx="2328">
                  <c:v>143.298</c:v>
                </c:pt>
                <c:pt idx="2329">
                  <c:v>142.012</c:v>
                </c:pt>
                <c:pt idx="2330">
                  <c:v>143.114</c:v>
                </c:pt>
                <c:pt idx="2331">
                  <c:v>145.31899999999999</c:v>
                </c:pt>
                <c:pt idx="2332">
                  <c:v>147.61500000000001</c:v>
                </c:pt>
                <c:pt idx="2333">
                  <c:v>146.054</c:v>
                </c:pt>
                <c:pt idx="2334">
                  <c:v>144.67599999999999</c:v>
                </c:pt>
                <c:pt idx="2335">
                  <c:v>142.74700000000001</c:v>
                </c:pt>
                <c:pt idx="2336">
                  <c:v>137.78700000000001</c:v>
                </c:pt>
                <c:pt idx="2337">
                  <c:v>136.59200000000001</c:v>
                </c:pt>
                <c:pt idx="2338">
                  <c:v>139.80699999999999</c:v>
                </c:pt>
                <c:pt idx="2339">
                  <c:v>140.35900000000001</c:v>
                </c:pt>
                <c:pt idx="2340">
                  <c:v>141.64500000000001</c:v>
                </c:pt>
                <c:pt idx="2341">
                  <c:v>144.4</c:v>
                </c:pt>
                <c:pt idx="2342">
                  <c:v>148.07499999999999</c:v>
                </c:pt>
                <c:pt idx="2343">
                  <c:v>155.423</c:v>
                </c:pt>
                <c:pt idx="2344">
                  <c:v>152.75899999999999</c:v>
                </c:pt>
                <c:pt idx="2345">
                  <c:v>149.453</c:v>
                </c:pt>
                <c:pt idx="2346">
                  <c:v>156.25</c:v>
                </c:pt>
                <c:pt idx="2347">
                  <c:v>160.56700000000001</c:v>
                </c:pt>
                <c:pt idx="2348">
                  <c:v>161.48599999999999</c:v>
                </c:pt>
                <c:pt idx="2349">
                  <c:v>162.31299999999999</c:v>
                </c:pt>
                <c:pt idx="2350">
                  <c:v>158.822</c:v>
                </c:pt>
                <c:pt idx="2351">
                  <c:v>154.87200000000001</c:v>
                </c:pt>
                <c:pt idx="2352">
                  <c:v>155.607</c:v>
                </c:pt>
                <c:pt idx="2353">
                  <c:v>151.38200000000001</c:v>
                </c:pt>
                <c:pt idx="2354">
                  <c:v>151.01400000000001</c:v>
                </c:pt>
                <c:pt idx="2355">
                  <c:v>155.423</c:v>
                </c:pt>
                <c:pt idx="2356">
                  <c:v>152.11600000000001</c:v>
                </c:pt>
                <c:pt idx="2357">
                  <c:v>149.26900000000001</c:v>
                </c:pt>
                <c:pt idx="2358">
                  <c:v>148.90100000000001</c:v>
                </c:pt>
                <c:pt idx="2359">
                  <c:v>144.768</c:v>
                </c:pt>
                <c:pt idx="2360">
                  <c:v>145.13499999999999</c:v>
                </c:pt>
                <c:pt idx="2361">
                  <c:v>146.97200000000001</c:v>
                </c:pt>
                <c:pt idx="2362">
                  <c:v>148.81</c:v>
                </c:pt>
                <c:pt idx="2363">
                  <c:v>144.4</c:v>
                </c:pt>
                <c:pt idx="2364">
                  <c:v>142.56299999999999</c:v>
                </c:pt>
                <c:pt idx="2365">
                  <c:v>140.726</c:v>
                </c:pt>
                <c:pt idx="2366">
                  <c:v>140.726</c:v>
                </c:pt>
                <c:pt idx="2367">
                  <c:v>142.196</c:v>
                </c:pt>
                <c:pt idx="2368">
                  <c:v>144.03299999999999</c:v>
                </c:pt>
                <c:pt idx="2369">
                  <c:v>139.99100000000001</c:v>
                </c:pt>
                <c:pt idx="2370">
                  <c:v>140.44999999999999</c:v>
                </c:pt>
                <c:pt idx="2371">
                  <c:v>138.613</c:v>
                </c:pt>
                <c:pt idx="2372">
                  <c:v>137.78700000000001</c:v>
                </c:pt>
                <c:pt idx="2373">
                  <c:v>133.56100000000001</c:v>
                </c:pt>
                <c:pt idx="2374">
                  <c:v>134.84700000000001</c:v>
                </c:pt>
                <c:pt idx="2375">
                  <c:v>131.72399999999999</c:v>
                </c:pt>
                <c:pt idx="2376">
                  <c:v>132.459</c:v>
                </c:pt>
                <c:pt idx="2377">
                  <c:v>132.55099999999999</c:v>
                </c:pt>
                <c:pt idx="2378">
                  <c:v>133.01</c:v>
                </c:pt>
                <c:pt idx="2379">
                  <c:v>129.97900000000001</c:v>
                </c:pt>
                <c:pt idx="2380">
                  <c:v>130.80500000000001</c:v>
                </c:pt>
                <c:pt idx="2381">
                  <c:v>132.09100000000001</c:v>
                </c:pt>
                <c:pt idx="2382">
                  <c:v>135.03100000000001</c:v>
                </c:pt>
                <c:pt idx="2383">
                  <c:v>133.37700000000001</c:v>
                </c:pt>
                <c:pt idx="2384">
                  <c:v>133.929</c:v>
                </c:pt>
                <c:pt idx="2385">
                  <c:v>129.703</c:v>
                </c:pt>
                <c:pt idx="2386">
                  <c:v>129.51900000000001</c:v>
                </c:pt>
                <c:pt idx="2387">
                  <c:v>125.937</c:v>
                </c:pt>
                <c:pt idx="2388">
                  <c:v>126.304</c:v>
                </c:pt>
                <c:pt idx="2389">
                  <c:v>124.467</c:v>
                </c:pt>
                <c:pt idx="2390">
                  <c:v>123.824</c:v>
                </c:pt>
                <c:pt idx="2391">
                  <c:v>122.998</c:v>
                </c:pt>
                <c:pt idx="2392">
                  <c:v>121.16</c:v>
                </c:pt>
                <c:pt idx="2393">
                  <c:v>122.17100000000001</c:v>
                </c:pt>
                <c:pt idx="2394">
                  <c:v>121.895</c:v>
                </c:pt>
                <c:pt idx="2395">
                  <c:v>122.354</c:v>
                </c:pt>
                <c:pt idx="2396">
                  <c:v>119.691</c:v>
                </c:pt>
                <c:pt idx="2397">
                  <c:v>118.956</c:v>
                </c:pt>
                <c:pt idx="2398">
                  <c:v>118.496</c:v>
                </c:pt>
                <c:pt idx="2399">
                  <c:v>119.048</c:v>
                </c:pt>
                <c:pt idx="2400">
                  <c:v>117.67</c:v>
                </c:pt>
                <c:pt idx="2401">
                  <c:v>115.19</c:v>
                </c:pt>
                <c:pt idx="2402">
                  <c:v>116.292</c:v>
                </c:pt>
                <c:pt idx="2403">
                  <c:v>119.691</c:v>
                </c:pt>
                <c:pt idx="2404">
                  <c:v>118.129</c:v>
                </c:pt>
                <c:pt idx="2405">
                  <c:v>118.313</c:v>
                </c:pt>
                <c:pt idx="2406">
                  <c:v>120.88500000000001</c:v>
                </c:pt>
                <c:pt idx="2407">
                  <c:v>121.98699999999999</c:v>
                </c:pt>
                <c:pt idx="2408">
                  <c:v>119.41500000000001</c:v>
                </c:pt>
                <c:pt idx="2409">
                  <c:v>119.41500000000001</c:v>
                </c:pt>
                <c:pt idx="2410">
                  <c:v>120.70099999999999</c:v>
                </c:pt>
                <c:pt idx="2411">
                  <c:v>122.17100000000001</c:v>
                </c:pt>
                <c:pt idx="2412">
                  <c:v>125.661</c:v>
                </c:pt>
                <c:pt idx="2413">
                  <c:v>131.08099999999999</c:v>
                </c:pt>
                <c:pt idx="2414">
                  <c:v>131.72399999999999</c:v>
                </c:pt>
                <c:pt idx="2415">
                  <c:v>131.72399999999999</c:v>
                </c:pt>
                <c:pt idx="2416">
                  <c:v>131.357</c:v>
                </c:pt>
                <c:pt idx="2417">
                  <c:v>131.54</c:v>
                </c:pt>
                <c:pt idx="2418">
                  <c:v>130.89699999999999</c:v>
                </c:pt>
                <c:pt idx="2419">
                  <c:v>133.01</c:v>
                </c:pt>
                <c:pt idx="2420">
                  <c:v>132.82599999999999</c:v>
                </c:pt>
                <c:pt idx="2421">
                  <c:v>130.346</c:v>
                </c:pt>
                <c:pt idx="2422">
                  <c:v>129.79499999999999</c:v>
                </c:pt>
                <c:pt idx="2423">
                  <c:v>133.102</c:v>
                </c:pt>
                <c:pt idx="2424">
                  <c:v>133.46899999999999</c:v>
                </c:pt>
                <c:pt idx="2425">
                  <c:v>134.93899999999999</c:v>
                </c:pt>
                <c:pt idx="2426">
                  <c:v>133.65299999999999</c:v>
                </c:pt>
                <c:pt idx="2427">
                  <c:v>132.643</c:v>
                </c:pt>
                <c:pt idx="2428">
                  <c:v>132.73400000000001</c:v>
                </c:pt>
                <c:pt idx="2429">
                  <c:v>130.53</c:v>
                </c:pt>
                <c:pt idx="2430">
                  <c:v>130.071</c:v>
                </c:pt>
                <c:pt idx="2431">
                  <c:v>131.357</c:v>
                </c:pt>
                <c:pt idx="2432">
                  <c:v>132.55099999999999</c:v>
                </c:pt>
                <c:pt idx="2433">
                  <c:v>133.46899999999999</c:v>
                </c:pt>
                <c:pt idx="2434">
                  <c:v>135.76599999999999</c:v>
                </c:pt>
                <c:pt idx="2435">
                  <c:v>135.49</c:v>
                </c:pt>
                <c:pt idx="2436">
                  <c:v>134.20400000000001</c:v>
                </c:pt>
                <c:pt idx="2437">
                  <c:v>133.745</c:v>
                </c:pt>
                <c:pt idx="2438">
                  <c:v>136.40899999999999</c:v>
                </c:pt>
                <c:pt idx="2439">
                  <c:v>138.154</c:v>
                </c:pt>
                <c:pt idx="2440">
                  <c:v>138.98099999999999</c:v>
                </c:pt>
                <c:pt idx="2441">
                  <c:v>138.797</c:v>
                </c:pt>
                <c:pt idx="2442">
                  <c:v>137.69499999999999</c:v>
                </c:pt>
                <c:pt idx="2443">
                  <c:v>136.59200000000001</c:v>
                </c:pt>
                <c:pt idx="2444">
                  <c:v>136.77600000000001</c:v>
                </c:pt>
                <c:pt idx="2445">
                  <c:v>134.11199999999999</c:v>
                </c:pt>
                <c:pt idx="2446">
                  <c:v>135.215</c:v>
                </c:pt>
                <c:pt idx="2447">
                  <c:v>134.66300000000001</c:v>
                </c:pt>
                <c:pt idx="2448">
                  <c:v>133.745</c:v>
                </c:pt>
                <c:pt idx="2449">
                  <c:v>131.72399999999999</c:v>
                </c:pt>
                <c:pt idx="2450">
                  <c:v>130.80500000000001</c:v>
                </c:pt>
                <c:pt idx="2451">
                  <c:v>131.54</c:v>
                </c:pt>
                <c:pt idx="2452">
                  <c:v>132.643</c:v>
                </c:pt>
                <c:pt idx="2453">
                  <c:v>130.071</c:v>
                </c:pt>
                <c:pt idx="2454">
                  <c:v>129.703</c:v>
                </c:pt>
                <c:pt idx="2455">
                  <c:v>133.83699999999999</c:v>
                </c:pt>
                <c:pt idx="2456">
                  <c:v>134.84700000000001</c:v>
                </c:pt>
                <c:pt idx="2457">
                  <c:v>134.20400000000001</c:v>
                </c:pt>
                <c:pt idx="2458">
                  <c:v>134.38800000000001</c:v>
                </c:pt>
                <c:pt idx="2459">
                  <c:v>131.26499999999999</c:v>
                </c:pt>
                <c:pt idx="2460">
                  <c:v>131.90799999999999</c:v>
                </c:pt>
                <c:pt idx="2461">
                  <c:v>130.16200000000001</c:v>
                </c:pt>
                <c:pt idx="2462">
                  <c:v>128.876</c:v>
                </c:pt>
                <c:pt idx="2463">
                  <c:v>130.346</c:v>
                </c:pt>
                <c:pt idx="2464">
                  <c:v>131.44800000000001</c:v>
                </c:pt>
                <c:pt idx="2465">
                  <c:v>130.53</c:v>
                </c:pt>
                <c:pt idx="2466">
                  <c:v>134.38800000000001</c:v>
                </c:pt>
                <c:pt idx="2467">
                  <c:v>133.286</c:v>
                </c:pt>
                <c:pt idx="2468">
                  <c:v>135.49</c:v>
                </c:pt>
                <c:pt idx="2469">
                  <c:v>134.20400000000001</c:v>
                </c:pt>
                <c:pt idx="2470">
                  <c:v>136.40899999999999</c:v>
                </c:pt>
                <c:pt idx="2471">
                  <c:v>134.66300000000001</c:v>
                </c:pt>
                <c:pt idx="2472">
                  <c:v>135.858</c:v>
                </c:pt>
                <c:pt idx="2473">
                  <c:v>134.20400000000001</c:v>
                </c:pt>
                <c:pt idx="2474">
                  <c:v>133.46899999999999</c:v>
                </c:pt>
                <c:pt idx="2475">
                  <c:v>136.13300000000001</c:v>
                </c:pt>
                <c:pt idx="2476">
                  <c:v>138.154</c:v>
                </c:pt>
                <c:pt idx="2477">
                  <c:v>137.41900000000001</c:v>
                </c:pt>
                <c:pt idx="2478">
                  <c:v>134.755</c:v>
                </c:pt>
                <c:pt idx="2479">
                  <c:v>135.58199999999999</c:v>
                </c:pt>
                <c:pt idx="2480">
                  <c:v>132.82599999999999</c:v>
                </c:pt>
                <c:pt idx="2481">
                  <c:v>132.643</c:v>
                </c:pt>
                <c:pt idx="2482">
                  <c:v>131.816</c:v>
                </c:pt>
                <c:pt idx="2483">
                  <c:v>132.18299999999999</c:v>
                </c:pt>
                <c:pt idx="2484">
                  <c:v>132.459</c:v>
                </c:pt>
                <c:pt idx="2485">
                  <c:v>133.46899999999999</c:v>
                </c:pt>
                <c:pt idx="2486">
                  <c:v>132</c:v>
                </c:pt>
                <c:pt idx="2487">
                  <c:v>130.714</c:v>
                </c:pt>
                <c:pt idx="2488">
                  <c:v>131.54</c:v>
                </c:pt>
                <c:pt idx="2489">
                  <c:v>131.54</c:v>
                </c:pt>
                <c:pt idx="2490">
                  <c:v>128.601</c:v>
                </c:pt>
                <c:pt idx="2491">
                  <c:v>128.417</c:v>
                </c:pt>
                <c:pt idx="2492">
                  <c:v>126.672</c:v>
                </c:pt>
                <c:pt idx="2493">
                  <c:v>125.47799999999999</c:v>
                </c:pt>
                <c:pt idx="2494">
                  <c:v>124.92700000000001</c:v>
                </c:pt>
                <c:pt idx="2495">
                  <c:v>126.947</c:v>
                </c:pt>
                <c:pt idx="2496">
                  <c:v>127.039</c:v>
                </c:pt>
                <c:pt idx="2497">
                  <c:v>125.018</c:v>
                </c:pt>
                <c:pt idx="2498">
                  <c:v>124.74299999999999</c:v>
                </c:pt>
                <c:pt idx="2499">
                  <c:v>126.121</c:v>
                </c:pt>
                <c:pt idx="2500">
                  <c:v>125.018</c:v>
                </c:pt>
                <c:pt idx="2501">
                  <c:v>123.089</c:v>
                </c:pt>
                <c:pt idx="2502">
                  <c:v>124.651</c:v>
                </c:pt>
                <c:pt idx="2503">
                  <c:v>125.57</c:v>
                </c:pt>
                <c:pt idx="2504">
                  <c:v>126.488</c:v>
                </c:pt>
                <c:pt idx="2505">
                  <c:v>125.386</c:v>
                </c:pt>
                <c:pt idx="2506">
                  <c:v>124.467</c:v>
                </c:pt>
                <c:pt idx="2507">
                  <c:v>125.018</c:v>
                </c:pt>
                <c:pt idx="2508">
                  <c:v>126.396</c:v>
                </c:pt>
                <c:pt idx="2509">
                  <c:v>127.407</c:v>
                </c:pt>
                <c:pt idx="2510">
                  <c:v>126.58</c:v>
                </c:pt>
                <c:pt idx="2511">
                  <c:v>126.58</c:v>
                </c:pt>
                <c:pt idx="2512">
                  <c:v>123.824</c:v>
                </c:pt>
                <c:pt idx="2513">
                  <c:v>121.52800000000001</c:v>
                </c:pt>
                <c:pt idx="2514">
                  <c:v>120.88500000000001</c:v>
                </c:pt>
                <c:pt idx="2515">
                  <c:v>121.803</c:v>
                </c:pt>
                <c:pt idx="2516">
                  <c:v>122.17100000000001</c:v>
                </c:pt>
                <c:pt idx="2517">
                  <c:v>117.67</c:v>
                </c:pt>
                <c:pt idx="2518">
                  <c:v>118.129</c:v>
                </c:pt>
                <c:pt idx="2519">
                  <c:v>122.354</c:v>
                </c:pt>
                <c:pt idx="2520">
                  <c:v>123.36499999999999</c:v>
                </c:pt>
                <c:pt idx="2521">
                  <c:v>123.916</c:v>
                </c:pt>
                <c:pt idx="2522">
                  <c:v>124.1</c:v>
                </c:pt>
                <c:pt idx="2523">
                  <c:v>122.63</c:v>
                </c:pt>
                <c:pt idx="2524">
                  <c:v>120.425</c:v>
                </c:pt>
                <c:pt idx="2525">
                  <c:v>119.691</c:v>
                </c:pt>
                <c:pt idx="2526">
                  <c:v>121.52800000000001</c:v>
                </c:pt>
                <c:pt idx="2527">
                  <c:v>121.62</c:v>
                </c:pt>
                <c:pt idx="2528">
                  <c:v>119.23099999999999</c:v>
                </c:pt>
                <c:pt idx="2529">
                  <c:v>120.88500000000001</c:v>
                </c:pt>
                <c:pt idx="2530">
                  <c:v>117.762</c:v>
                </c:pt>
                <c:pt idx="2531">
                  <c:v>117.94499999999999</c:v>
                </c:pt>
                <c:pt idx="2532">
                  <c:v>118.221</c:v>
                </c:pt>
                <c:pt idx="2533">
                  <c:v>122.72199999999999</c:v>
                </c:pt>
                <c:pt idx="2534">
                  <c:v>121.068</c:v>
                </c:pt>
                <c:pt idx="2535">
                  <c:v>122.63</c:v>
                </c:pt>
                <c:pt idx="2536">
                  <c:v>122.81399999999999</c:v>
                </c:pt>
                <c:pt idx="2537">
                  <c:v>121.98699999999999</c:v>
                </c:pt>
                <c:pt idx="2538">
                  <c:v>121.252</c:v>
                </c:pt>
                <c:pt idx="2539">
                  <c:v>121.62</c:v>
                </c:pt>
                <c:pt idx="2540">
                  <c:v>122.81399999999999</c:v>
                </c:pt>
                <c:pt idx="2541">
                  <c:v>125.57</c:v>
                </c:pt>
                <c:pt idx="2542">
                  <c:v>125.386</c:v>
                </c:pt>
                <c:pt idx="2543">
                  <c:v>125.386</c:v>
                </c:pt>
                <c:pt idx="2544">
                  <c:v>124.467</c:v>
                </c:pt>
                <c:pt idx="2545">
                  <c:v>123.916</c:v>
                </c:pt>
                <c:pt idx="2546">
                  <c:v>126.21299999999999</c:v>
                </c:pt>
                <c:pt idx="2547">
                  <c:v>126.488</c:v>
                </c:pt>
                <c:pt idx="2548">
                  <c:v>125.57</c:v>
                </c:pt>
                <c:pt idx="2549">
                  <c:v>124.467</c:v>
                </c:pt>
                <c:pt idx="2550">
                  <c:v>122.72199999999999</c:v>
                </c:pt>
                <c:pt idx="2551">
                  <c:v>123.916</c:v>
                </c:pt>
                <c:pt idx="2552">
                  <c:v>124.19199999999999</c:v>
                </c:pt>
                <c:pt idx="2553">
                  <c:v>122.17100000000001</c:v>
                </c:pt>
                <c:pt idx="2554">
                  <c:v>122.538</c:v>
                </c:pt>
                <c:pt idx="2555">
                  <c:v>121.068</c:v>
                </c:pt>
                <c:pt idx="2556">
                  <c:v>118.405</c:v>
                </c:pt>
                <c:pt idx="2557">
                  <c:v>118.313</c:v>
                </c:pt>
                <c:pt idx="2558">
                  <c:v>118.496</c:v>
                </c:pt>
                <c:pt idx="2559">
                  <c:v>118.77200000000001</c:v>
                </c:pt>
                <c:pt idx="2560">
                  <c:v>119.782</c:v>
                </c:pt>
                <c:pt idx="2561">
                  <c:v>117.762</c:v>
                </c:pt>
                <c:pt idx="2562">
                  <c:v>117.119</c:v>
                </c:pt>
                <c:pt idx="2563">
                  <c:v>118.129</c:v>
                </c:pt>
                <c:pt idx="2564">
                  <c:v>120.334</c:v>
                </c:pt>
                <c:pt idx="2565">
                  <c:v>121.16</c:v>
                </c:pt>
                <c:pt idx="2566">
                  <c:v>120.70099999999999</c:v>
                </c:pt>
                <c:pt idx="2567">
                  <c:v>119.782</c:v>
                </c:pt>
                <c:pt idx="2568">
                  <c:v>118.864</c:v>
                </c:pt>
                <c:pt idx="2569">
                  <c:v>119.599</c:v>
                </c:pt>
                <c:pt idx="2570">
                  <c:v>120.88500000000001</c:v>
                </c:pt>
                <c:pt idx="2571">
                  <c:v>122.17100000000001</c:v>
                </c:pt>
                <c:pt idx="2572">
                  <c:v>124.559</c:v>
                </c:pt>
                <c:pt idx="2573">
                  <c:v>124.375</c:v>
                </c:pt>
                <c:pt idx="2574">
                  <c:v>123.36499999999999</c:v>
                </c:pt>
                <c:pt idx="2575">
                  <c:v>121.52800000000001</c:v>
                </c:pt>
                <c:pt idx="2576">
                  <c:v>122.17100000000001</c:v>
                </c:pt>
                <c:pt idx="2577">
                  <c:v>120.15</c:v>
                </c:pt>
                <c:pt idx="2578">
                  <c:v>119.048</c:v>
                </c:pt>
                <c:pt idx="2579">
                  <c:v>117.578</c:v>
                </c:pt>
                <c:pt idx="2580">
                  <c:v>122.07899999999999</c:v>
                </c:pt>
                <c:pt idx="2581">
                  <c:v>121.711</c:v>
                </c:pt>
                <c:pt idx="2582">
                  <c:v>120.70099999999999</c:v>
                </c:pt>
                <c:pt idx="2583">
                  <c:v>117.67</c:v>
                </c:pt>
                <c:pt idx="2584">
                  <c:v>118.405</c:v>
                </c:pt>
                <c:pt idx="2585">
                  <c:v>119.41500000000001</c:v>
                </c:pt>
                <c:pt idx="2586">
                  <c:v>95.164599999999993</c:v>
                </c:pt>
                <c:pt idx="2587">
                  <c:v>115.557</c:v>
                </c:pt>
                <c:pt idx="2588">
                  <c:v>116.292</c:v>
                </c:pt>
                <c:pt idx="2589">
                  <c:v>114.363</c:v>
                </c:pt>
                <c:pt idx="2590">
                  <c:v>112.342</c:v>
                </c:pt>
                <c:pt idx="2591">
                  <c:v>111.148</c:v>
                </c:pt>
                <c:pt idx="2592">
                  <c:v>111.056</c:v>
                </c:pt>
                <c:pt idx="2593">
                  <c:v>109.678</c:v>
                </c:pt>
                <c:pt idx="2594">
                  <c:v>110.413</c:v>
                </c:pt>
                <c:pt idx="2595">
                  <c:v>110.505</c:v>
                </c:pt>
                <c:pt idx="2596">
                  <c:v>112.158</c:v>
                </c:pt>
                <c:pt idx="2597">
                  <c:v>111.97499999999999</c:v>
                </c:pt>
                <c:pt idx="2598">
                  <c:v>111.607</c:v>
                </c:pt>
                <c:pt idx="2599">
                  <c:v>109.77</c:v>
                </c:pt>
                <c:pt idx="2600">
                  <c:v>110.413</c:v>
                </c:pt>
                <c:pt idx="2601">
                  <c:v>108.57599999999999</c:v>
                </c:pt>
                <c:pt idx="2602">
                  <c:v>107.565</c:v>
                </c:pt>
                <c:pt idx="2603">
                  <c:v>108.392</c:v>
                </c:pt>
                <c:pt idx="2604">
                  <c:v>108.66800000000001</c:v>
                </c:pt>
                <c:pt idx="2605">
                  <c:v>109.586</c:v>
                </c:pt>
                <c:pt idx="2606">
                  <c:v>107.749</c:v>
                </c:pt>
                <c:pt idx="2607">
                  <c:v>106.46299999999999</c:v>
                </c:pt>
                <c:pt idx="2608">
                  <c:v>106.188</c:v>
                </c:pt>
                <c:pt idx="2609">
                  <c:v>107.565</c:v>
                </c:pt>
                <c:pt idx="2610">
                  <c:v>109.494</c:v>
                </c:pt>
                <c:pt idx="2611">
                  <c:v>112.066</c:v>
                </c:pt>
                <c:pt idx="2612">
                  <c:v>112.342</c:v>
                </c:pt>
                <c:pt idx="2613">
                  <c:v>111.056</c:v>
                </c:pt>
                <c:pt idx="2614">
                  <c:v>108.3</c:v>
                </c:pt>
                <c:pt idx="2615">
                  <c:v>108.208</c:v>
                </c:pt>
                <c:pt idx="2616">
                  <c:v>109.31100000000001</c:v>
                </c:pt>
                <c:pt idx="2617">
                  <c:v>108.76</c:v>
                </c:pt>
                <c:pt idx="2618">
                  <c:v>108.117</c:v>
                </c:pt>
                <c:pt idx="2619">
                  <c:v>108.208</c:v>
                </c:pt>
                <c:pt idx="2620">
                  <c:v>107.19799999999999</c:v>
                </c:pt>
                <c:pt idx="2621">
                  <c:v>111.24</c:v>
                </c:pt>
                <c:pt idx="2622">
                  <c:v>109.678</c:v>
                </c:pt>
                <c:pt idx="2623">
                  <c:v>109.678</c:v>
                </c:pt>
                <c:pt idx="2624">
                  <c:v>107.38200000000001</c:v>
                </c:pt>
                <c:pt idx="2625">
                  <c:v>105.636</c:v>
                </c:pt>
                <c:pt idx="2626">
                  <c:v>104.53400000000001</c:v>
                </c:pt>
                <c:pt idx="2627">
                  <c:v>104.44199999999999</c:v>
                </c:pt>
                <c:pt idx="2628">
                  <c:v>104.35</c:v>
                </c:pt>
                <c:pt idx="2629">
                  <c:v>105.545</c:v>
                </c:pt>
                <c:pt idx="2630">
                  <c:v>103.34</c:v>
                </c:pt>
                <c:pt idx="2631">
                  <c:v>103.70699999999999</c:v>
                </c:pt>
                <c:pt idx="2632">
                  <c:v>102.973</c:v>
                </c:pt>
                <c:pt idx="2633">
                  <c:v>101.227</c:v>
                </c:pt>
                <c:pt idx="2634">
                  <c:v>102.146</c:v>
                </c:pt>
                <c:pt idx="2635">
                  <c:v>102.238</c:v>
                </c:pt>
                <c:pt idx="2636">
                  <c:v>102.054</c:v>
                </c:pt>
                <c:pt idx="2637">
                  <c:v>102.605</c:v>
                </c:pt>
                <c:pt idx="2638">
                  <c:v>100.86</c:v>
                </c:pt>
                <c:pt idx="2639">
                  <c:v>101.77800000000001</c:v>
                </c:pt>
                <c:pt idx="2640">
                  <c:v>104.259</c:v>
                </c:pt>
                <c:pt idx="2641">
                  <c:v>104.259</c:v>
                </c:pt>
                <c:pt idx="2642">
                  <c:v>106.188</c:v>
                </c:pt>
                <c:pt idx="2643">
                  <c:v>105.26900000000001</c:v>
                </c:pt>
                <c:pt idx="2644">
                  <c:v>107.014</c:v>
                </c:pt>
                <c:pt idx="2645">
                  <c:v>108.117</c:v>
                </c:pt>
                <c:pt idx="2646">
                  <c:v>106.188</c:v>
                </c:pt>
                <c:pt idx="2647">
                  <c:v>103.616</c:v>
                </c:pt>
                <c:pt idx="2648">
                  <c:v>98.563299999999998</c:v>
                </c:pt>
                <c:pt idx="2649">
                  <c:v>101.503</c:v>
                </c:pt>
                <c:pt idx="2650">
                  <c:v>100.492</c:v>
                </c:pt>
                <c:pt idx="2651">
                  <c:v>98.563299999999998</c:v>
                </c:pt>
                <c:pt idx="2652">
                  <c:v>100.217</c:v>
                </c:pt>
                <c:pt idx="2653">
                  <c:v>101.687</c:v>
                </c:pt>
                <c:pt idx="2654">
                  <c:v>100.309</c:v>
                </c:pt>
                <c:pt idx="2655">
                  <c:v>99.757499999999993</c:v>
                </c:pt>
                <c:pt idx="2656">
                  <c:v>97.644800000000004</c:v>
                </c:pt>
                <c:pt idx="2657">
                  <c:v>97.736599999999996</c:v>
                </c:pt>
                <c:pt idx="2658">
                  <c:v>96.358800000000002</c:v>
                </c:pt>
                <c:pt idx="2659">
                  <c:v>95.715800000000002</c:v>
                </c:pt>
                <c:pt idx="2660">
                  <c:v>96.266900000000007</c:v>
                </c:pt>
                <c:pt idx="2661">
                  <c:v>97.736599999999996</c:v>
                </c:pt>
                <c:pt idx="2662">
                  <c:v>98.471500000000006</c:v>
                </c:pt>
                <c:pt idx="2663">
                  <c:v>97.185500000000005</c:v>
                </c:pt>
                <c:pt idx="2664">
                  <c:v>94.888999999999996</c:v>
                </c:pt>
                <c:pt idx="2665">
                  <c:v>97.644800000000004</c:v>
                </c:pt>
                <c:pt idx="2666">
                  <c:v>97.461100000000002</c:v>
                </c:pt>
                <c:pt idx="2667">
                  <c:v>95.715800000000002</c:v>
                </c:pt>
                <c:pt idx="2668">
                  <c:v>94.062299999999993</c:v>
                </c:pt>
                <c:pt idx="2669">
                  <c:v>92.684399999999997</c:v>
                </c:pt>
                <c:pt idx="2670">
                  <c:v>93.051900000000003</c:v>
                </c:pt>
                <c:pt idx="2671">
                  <c:v>92.776300000000006</c:v>
                </c:pt>
                <c:pt idx="2672">
                  <c:v>92.133300000000006</c:v>
                </c:pt>
                <c:pt idx="2673">
                  <c:v>90.847300000000004</c:v>
                </c:pt>
                <c:pt idx="2674">
                  <c:v>90.663600000000002</c:v>
                </c:pt>
                <c:pt idx="2675">
                  <c:v>92.316999999999993</c:v>
                </c:pt>
                <c:pt idx="2676">
                  <c:v>92.408900000000003</c:v>
                </c:pt>
                <c:pt idx="2677">
                  <c:v>94.062299999999993</c:v>
                </c:pt>
                <c:pt idx="2678">
                  <c:v>93.235600000000005</c:v>
                </c:pt>
                <c:pt idx="2679">
                  <c:v>95.256500000000003</c:v>
                </c:pt>
                <c:pt idx="2680">
                  <c:v>93.143699999999995</c:v>
                </c:pt>
                <c:pt idx="2681">
                  <c:v>95.531999999999996</c:v>
                </c:pt>
                <c:pt idx="2682">
                  <c:v>96.450599999999994</c:v>
                </c:pt>
                <c:pt idx="2683">
                  <c:v>94.888999999999996</c:v>
                </c:pt>
                <c:pt idx="2684">
                  <c:v>94.797200000000004</c:v>
                </c:pt>
                <c:pt idx="2685">
                  <c:v>93.970500000000001</c:v>
                </c:pt>
                <c:pt idx="2686">
                  <c:v>92.96</c:v>
                </c:pt>
                <c:pt idx="2687">
                  <c:v>92.96</c:v>
                </c:pt>
                <c:pt idx="2688">
                  <c:v>90.9392</c:v>
                </c:pt>
                <c:pt idx="2689">
                  <c:v>90.112399999999994</c:v>
                </c:pt>
                <c:pt idx="2690">
                  <c:v>89.561300000000003</c:v>
                </c:pt>
                <c:pt idx="2691">
                  <c:v>88.642700000000005</c:v>
                </c:pt>
                <c:pt idx="2692">
                  <c:v>87.264799999999994</c:v>
                </c:pt>
                <c:pt idx="2693">
                  <c:v>86.897400000000005</c:v>
                </c:pt>
                <c:pt idx="2694">
                  <c:v>88.183400000000006</c:v>
                </c:pt>
                <c:pt idx="2695">
                  <c:v>89.745000000000005</c:v>
                </c:pt>
                <c:pt idx="2696">
                  <c:v>90.388000000000005</c:v>
                </c:pt>
                <c:pt idx="2697">
                  <c:v>91.857699999999994</c:v>
                </c:pt>
                <c:pt idx="2698">
                  <c:v>90.020600000000002</c:v>
                </c:pt>
                <c:pt idx="2699">
                  <c:v>91.122900000000001</c:v>
                </c:pt>
                <c:pt idx="2700">
                  <c:v>89.469399999999993</c:v>
                </c:pt>
                <c:pt idx="2701">
                  <c:v>91.306600000000003</c:v>
                </c:pt>
                <c:pt idx="2702">
                  <c:v>93.419300000000007</c:v>
                </c:pt>
                <c:pt idx="2703">
                  <c:v>91.490300000000005</c:v>
                </c:pt>
                <c:pt idx="2704">
                  <c:v>93.143699999999995</c:v>
                </c:pt>
                <c:pt idx="2705">
                  <c:v>93.511200000000002</c:v>
                </c:pt>
                <c:pt idx="2706">
                  <c:v>94.062299999999993</c:v>
                </c:pt>
                <c:pt idx="2707">
                  <c:v>100.768</c:v>
                </c:pt>
                <c:pt idx="2708">
                  <c:v>100.768</c:v>
                </c:pt>
                <c:pt idx="2709">
                  <c:v>102.42100000000001</c:v>
                </c:pt>
                <c:pt idx="2710">
                  <c:v>101.503</c:v>
                </c:pt>
                <c:pt idx="2711">
                  <c:v>101.687</c:v>
                </c:pt>
                <c:pt idx="2712">
                  <c:v>101.687</c:v>
                </c:pt>
                <c:pt idx="2713">
                  <c:v>98.930800000000005</c:v>
                </c:pt>
                <c:pt idx="2714">
                  <c:v>98.838899999999995</c:v>
                </c:pt>
                <c:pt idx="2715">
                  <c:v>101.411</c:v>
                </c:pt>
                <c:pt idx="2716">
                  <c:v>105.26900000000001</c:v>
                </c:pt>
                <c:pt idx="2717">
                  <c:v>104.259</c:v>
                </c:pt>
                <c:pt idx="2718">
                  <c:v>108.57599999999999</c:v>
                </c:pt>
                <c:pt idx="2719">
                  <c:v>109.86199999999999</c:v>
                </c:pt>
                <c:pt idx="2720">
                  <c:v>109.035</c:v>
                </c:pt>
                <c:pt idx="2721">
                  <c:v>106.64700000000001</c:v>
                </c:pt>
                <c:pt idx="2722">
                  <c:v>108.76</c:v>
                </c:pt>
                <c:pt idx="2723">
                  <c:v>108.02500000000001</c:v>
                </c:pt>
                <c:pt idx="2724">
                  <c:v>107.19799999999999</c:v>
                </c:pt>
                <c:pt idx="2725">
                  <c:v>108.66800000000001</c:v>
                </c:pt>
                <c:pt idx="2726">
                  <c:v>108.02500000000001</c:v>
                </c:pt>
                <c:pt idx="2727">
                  <c:v>105.17700000000001</c:v>
                </c:pt>
                <c:pt idx="2728">
                  <c:v>105.453</c:v>
                </c:pt>
                <c:pt idx="2729">
                  <c:v>108.02500000000001</c:v>
                </c:pt>
                <c:pt idx="2730">
                  <c:v>108.48399999999999</c:v>
                </c:pt>
                <c:pt idx="2731">
                  <c:v>110.137</c:v>
                </c:pt>
                <c:pt idx="2732">
                  <c:v>108.48399999999999</c:v>
                </c:pt>
                <c:pt idx="2733">
                  <c:v>108.392</c:v>
                </c:pt>
                <c:pt idx="2734">
                  <c:v>106.739</c:v>
                </c:pt>
                <c:pt idx="2735">
                  <c:v>108.117</c:v>
                </c:pt>
                <c:pt idx="2736">
                  <c:v>105.545</c:v>
                </c:pt>
                <c:pt idx="2737">
                  <c:v>105.636</c:v>
                </c:pt>
                <c:pt idx="2738">
                  <c:v>104.44199999999999</c:v>
                </c:pt>
                <c:pt idx="2739">
                  <c:v>105.636</c:v>
                </c:pt>
                <c:pt idx="2740">
                  <c:v>106.55500000000001</c:v>
                </c:pt>
                <c:pt idx="2741">
                  <c:v>107.657</c:v>
                </c:pt>
                <c:pt idx="2742">
                  <c:v>107.657</c:v>
                </c:pt>
                <c:pt idx="2743">
                  <c:v>107.474</c:v>
                </c:pt>
                <c:pt idx="2744">
                  <c:v>107.38200000000001</c:v>
                </c:pt>
                <c:pt idx="2745">
                  <c:v>105.636</c:v>
                </c:pt>
                <c:pt idx="2746">
                  <c:v>105.26900000000001</c:v>
                </c:pt>
                <c:pt idx="2747">
                  <c:v>105.82</c:v>
                </c:pt>
                <c:pt idx="2748">
                  <c:v>107.657</c:v>
                </c:pt>
                <c:pt idx="2749">
                  <c:v>106.922</c:v>
                </c:pt>
                <c:pt idx="2750">
                  <c:v>104.902</c:v>
                </c:pt>
                <c:pt idx="2751">
                  <c:v>101.77800000000001</c:v>
                </c:pt>
                <c:pt idx="2752">
                  <c:v>101.411</c:v>
                </c:pt>
                <c:pt idx="2753">
                  <c:v>102.146</c:v>
                </c:pt>
                <c:pt idx="2754">
                  <c:v>101.77800000000001</c:v>
                </c:pt>
                <c:pt idx="2755">
                  <c:v>101.77800000000001</c:v>
                </c:pt>
                <c:pt idx="2756">
                  <c:v>100.492</c:v>
                </c:pt>
                <c:pt idx="2757">
                  <c:v>100.952</c:v>
                </c:pt>
                <c:pt idx="2758">
                  <c:v>99.390100000000004</c:v>
                </c:pt>
                <c:pt idx="2759">
                  <c:v>99.665599999999998</c:v>
                </c:pt>
                <c:pt idx="2760">
                  <c:v>99.390100000000004</c:v>
                </c:pt>
                <c:pt idx="2761">
                  <c:v>99.481899999999996</c:v>
                </c:pt>
                <c:pt idx="2762">
                  <c:v>96.266900000000007</c:v>
                </c:pt>
                <c:pt idx="2763">
                  <c:v>96.450599999999994</c:v>
                </c:pt>
                <c:pt idx="2764">
                  <c:v>95.899500000000003</c:v>
                </c:pt>
                <c:pt idx="2765">
                  <c:v>96.817999999999998</c:v>
                </c:pt>
                <c:pt idx="2766">
                  <c:v>96.266900000000007</c:v>
                </c:pt>
                <c:pt idx="2767">
                  <c:v>97.001800000000003</c:v>
                </c:pt>
                <c:pt idx="2768">
                  <c:v>96.634299999999996</c:v>
                </c:pt>
                <c:pt idx="2769">
                  <c:v>97.369200000000006</c:v>
                </c:pt>
                <c:pt idx="2770">
                  <c:v>96.450599999999994</c:v>
                </c:pt>
                <c:pt idx="2771">
                  <c:v>101.687</c:v>
                </c:pt>
                <c:pt idx="2772">
                  <c:v>102.054</c:v>
                </c:pt>
                <c:pt idx="2773">
                  <c:v>103.89100000000001</c:v>
                </c:pt>
                <c:pt idx="2774">
                  <c:v>103.79900000000001</c:v>
                </c:pt>
                <c:pt idx="2775">
                  <c:v>103.524</c:v>
                </c:pt>
                <c:pt idx="2776">
                  <c:v>101.411</c:v>
                </c:pt>
                <c:pt idx="2777">
                  <c:v>101.503</c:v>
                </c:pt>
                <c:pt idx="2778">
                  <c:v>102.51300000000001</c:v>
                </c:pt>
                <c:pt idx="2779">
                  <c:v>102.973</c:v>
                </c:pt>
                <c:pt idx="2780">
                  <c:v>105.636</c:v>
                </c:pt>
                <c:pt idx="2781">
                  <c:v>105.636</c:v>
                </c:pt>
                <c:pt idx="2782">
                  <c:v>107.014</c:v>
                </c:pt>
                <c:pt idx="2783">
                  <c:v>104.99299999999999</c:v>
                </c:pt>
                <c:pt idx="2784">
                  <c:v>103.432</c:v>
                </c:pt>
                <c:pt idx="2785">
                  <c:v>100.768</c:v>
                </c:pt>
                <c:pt idx="2786">
                  <c:v>101.595</c:v>
                </c:pt>
                <c:pt idx="2787">
                  <c:v>101.77800000000001</c:v>
                </c:pt>
                <c:pt idx="2788">
                  <c:v>98.655199999999994</c:v>
                </c:pt>
                <c:pt idx="2789">
                  <c:v>99.390100000000004</c:v>
                </c:pt>
                <c:pt idx="2790">
                  <c:v>98.471500000000006</c:v>
                </c:pt>
                <c:pt idx="2791">
                  <c:v>99.665599999999998</c:v>
                </c:pt>
                <c:pt idx="2792">
                  <c:v>99.022599999999997</c:v>
                </c:pt>
                <c:pt idx="2793">
                  <c:v>99.573800000000006</c:v>
                </c:pt>
                <c:pt idx="2794">
                  <c:v>100.125</c:v>
                </c:pt>
                <c:pt idx="2795">
                  <c:v>100.4</c:v>
                </c:pt>
                <c:pt idx="2796">
                  <c:v>101.227</c:v>
                </c:pt>
                <c:pt idx="2797">
                  <c:v>99.114500000000007</c:v>
                </c:pt>
                <c:pt idx="2798">
                  <c:v>99.298199999999994</c:v>
                </c:pt>
                <c:pt idx="2799">
                  <c:v>97.644800000000004</c:v>
                </c:pt>
                <c:pt idx="2800">
                  <c:v>98.379599999999996</c:v>
                </c:pt>
                <c:pt idx="2801">
                  <c:v>99.022599999999997</c:v>
                </c:pt>
                <c:pt idx="2802">
                  <c:v>97.920299999999997</c:v>
                </c:pt>
                <c:pt idx="2803">
                  <c:v>97.185500000000005</c:v>
                </c:pt>
                <c:pt idx="2804">
                  <c:v>98.195899999999995</c:v>
                </c:pt>
                <c:pt idx="2805">
                  <c:v>96.542500000000004</c:v>
                </c:pt>
                <c:pt idx="2806">
                  <c:v>94.613500000000002</c:v>
                </c:pt>
                <c:pt idx="2807">
                  <c:v>92.684399999999997</c:v>
                </c:pt>
                <c:pt idx="2808">
                  <c:v>93.602999999999994</c:v>
                </c:pt>
                <c:pt idx="2809">
                  <c:v>94.797200000000004</c:v>
                </c:pt>
                <c:pt idx="2810">
                  <c:v>93.602999999999994</c:v>
                </c:pt>
                <c:pt idx="2811">
                  <c:v>92.500699999999995</c:v>
                </c:pt>
                <c:pt idx="2812">
                  <c:v>92.500699999999995</c:v>
                </c:pt>
                <c:pt idx="2813">
                  <c:v>89.745000000000005</c:v>
                </c:pt>
                <c:pt idx="2814">
                  <c:v>87.724100000000007</c:v>
                </c:pt>
                <c:pt idx="2815">
                  <c:v>87.173000000000002</c:v>
                </c:pt>
                <c:pt idx="2816">
                  <c:v>89.8369</c:v>
                </c:pt>
                <c:pt idx="2817">
                  <c:v>93.051900000000003</c:v>
                </c:pt>
                <c:pt idx="2818">
                  <c:v>91.949600000000004</c:v>
                </c:pt>
                <c:pt idx="2819">
                  <c:v>92.776300000000006</c:v>
                </c:pt>
                <c:pt idx="2820">
                  <c:v>94.797200000000004</c:v>
                </c:pt>
                <c:pt idx="2821">
                  <c:v>95.715800000000002</c:v>
                </c:pt>
                <c:pt idx="2822">
                  <c:v>93.878600000000006</c:v>
                </c:pt>
                <c:pt idx="2823">
                  <c:v>97.369200000000006</c:v>
                </c:pt>
                <c:pt idx="2824">
                  <c:v>98.563299999999998</c:v>
                </c:pt>
                <c:pt idx="2825">
                  <c:v>97.185500000000005</c:v>
                </c:pt>
                <c:pt idx="2826">
                  <c:v>97.277299999999997</c:v>
                </c:pt>
                <c:pt idx="2827">
                  <c:v>98.838899999999995</c:v>
                </c:pt>
                <c:pt idx="2828">
                  <c:v>99.757499999999993</c:v>
                </c:pt>
                <c:pt idx="2829">
                  <c:v>97.920299999999997</c:v>
                </c:pt>
                <c:pt idx="2830">
                  <c:v>98.471500000000006</c:v>
                </c:pt>
                <c:pt idx="2831">
                  <c:v>99.941199999999995</c:v>
                </c:pt>
                <c:pt idx="2832">
                  <c:v>100.217</c:v>
                </c:pt>
                <c:pt idx="2833">
                  <c:v>99.114500000000007</c:v>
                </c:pt>
                <c:pt idx="2834">
                  <c:v>103.70699999999999</c:v>
                </c:pt>
                <c:pt idx="2835">
                  <c:v>106.188</c:v>
                </c:pt>
                <c:pt idx="2836">
                  <c:v>108.117</c:v>
                </c:pt>
                <c:pt idx="2837">
                  <c:v>108.02500000000001</c:v>
                </c:pt>
                <c:pt idx="2838">
                  <c:v>102.973</c:v>
                </c:pt>
                <c:pt idx="2839">
                  <c:v>101.687</c:v>
                </c:pt>
                <c:pt idx="2840">
                  <c:v>102.605</c:v>
                </c:pt>
                <c:pt idx="2841">
                  <c:v>102.697</c:v>
                </c:pt>
                <c:pt idx="2842">
                  <c:v>100.952</c:v>
                </c:pt>
                <c:pt idx="2843">
                  <c:v>98.747100000000003</c:v>
                </c:pt>
                <c:pt idx="2844">
                  <c:v>97.644800000000004</c:v>
                </c:pt>
                <c:pt idx="2845">
                  <c:v>95.072800000000001</c:v>
                </c:pt>
                <c:pt idx="2846">
                  <c:v>94.062299999999993</c:v>
                </c:pt>
                <c:pt idx="2847">
                  <c:v>95.072800000000001</c:v>
                </c:pt>
                <c:pt idx="2848">
                  <c:v>96.450599999999994</c:v>
                </c:pt>
                <c:pt idx="2849">
                  <c:v>94.245999999999995</c:v>
                </c:pt>
                <c:pt idx="2850">
                  <c:v>92.684399999999997</c:v>
                </c:pt>
                <c:pt idx="2851">
                  <c:v>94.980900000000005</c:v>
                </c:pt>
                <c:pt idx="2852">
                  <c:v>94.521600000000007</c:v>
                </c:pt>
                <c:pt idx="2853">
                  <c:v>94.521600000000007</c:v>
                </c:pt>
                <c:pt idx="2854">
                  <c:v>93.694900000000004</c:v>
                </c:pt>
                <c:pt idx="2855">
                  <c:v>92.868200000000002</c:v>
                </c:pt>
                <c:pt idx="2856">
                  <c:v>91.674000000000007</c:v>
                </c:pt>
                <c:pt idx="2857">
                  <c:v>92.868200000000002</c:v>
                </c:pt>
                <c:pt idx="2858">
                  <c:v>92.868200000000002</c:v>
                </c:pt>
                <c:pt idx="2859">
                  <c:v>95.164599999999993</c:v>
                </c:pt>
                <c:pt idx="2860">
                  <c:v>93.602999999999994</c:v>
                </c:pt>
                <c:pt idx="2861">
                  <c:v>92.868200000000002</c:v>
                </c:pt>
                <c:pt idx="2862">
                  <c:v>92.776300000000006</c:v>
                </c:pt>
                <c:pt idx="2863">
                  <c:v>92.96</c:v>
                </c:pt>
                <c:pt idx="2864">
                  <c:v>93.786699999999996</c:v>
                </c:pt>
                <c:pt idx="2865">
                  <c:v>93.970500000000001</c:v>
                </c:pt>
                <c:pt idx="2866">
                  <c:v>94.980900000000005</c:v>
                </c:pt>
                <c:pt idx="2867">
                  <c:v>96.266900000000007</c:v>
                </c:pt>
                <c:pt idx="2868">
                  <c:v>96.634299999999996</c:v>
                </c:pt>
                <c:pt idx="2869">
                  <c:v>92.96</c:v>
                </c:pt>
                <c:pt idx="2870">
                  <c:v>93.786699999999996</c:v>
                </c:pt>
                <c:pt idx="2871">
                  <c:v>94.062299999999993</c:v>
                </c:pt>
                <c:pt idx="2872">
                  <c:v>93.419300000000007</c:v>
                </c:pt>
                <c:pt idx="2873">
                  <c:v>94.154200000000003</c:v>
                </c:pt>
                <c:pt idx="2874">
                  <c:v>92.684399999999997</c:v>
                </c:pt>
                <c:pt idx="2875">
                  <c:v>90.847300000000004</c:v>
                </c:pt>
                <c:pt idx="2876">
                  <c:v>91.398399999999995</c:v>
                </c:pt>
                <c:pt idx="2877">
                  <c:v>90.9392</c:v>
                </c:pt>
                <c:pt idx="2878">
                  <c:v>91.857699999999994</c:v>
                </c:pt>
                <c:pt idx="2879">
                  <c:v>92.684399999999997</c:v>
                </c:pt>
                <c:pt idx="2880">
                  <c:v>92.500699999999995</c:v>
                </c:pt>
                <c:pt idx="2881">
                  <c:v>93.051900000000003</c:v>
                </c:pt>
                <c:pt idx="2882">
                  <c:v>95.899500000000003</c:v>
                </c:pt>
                <c:pt idx="2883">
                  <c:v>94.337900000000005</c:v>
                </c:pt>
                <c:pt idx="2884">
                  <c:v>94.705299999999994</c:v>
                </c:pt>
                <c:pt idx="2885">
                  <c:v>93.786699999999996</c:v>
                </c:pt>
                <c:pt idx="2886">
                  <c:v>93.694900000000004</c:v>
                </c:pt>
                <c:pt idx="2887">
                  <c:v>95.440200000000004</c:v>
                </c:pt>
                <c:pt idx="2888">
                  <c:v>94.429699999999997</c:v>
                </c:pt>
                <c:pt idx="2889">
                  <c:v>96.542500000000004</c:v>
                </c:pt>
                <c:pt idx="2890">
                  <c:v>95.164599999999993</c:v>
                </c:pt>
                <c:pt idx="2891">
                  <c:v>94.521600000000007</c:v>
                </c:pt>
                <c:pt idx="2892">
                  <c:v>93.694900000000004</c:v>
                </c:pt>
                <c:pt idx="2893">
                  <c:v>93.602999999999994</c:v>
                </c:pt>
                <c:pt idx="2894">
                  <c:v>93.602999999999994</c:v>
                </c:pt>
                <c:pt idx="2895">
                  <c:v>91.949600000000004</c:v>
                </c:pt>
                <c:pt idx="2896">
                  <c:v>92.592600000000004</c:v>
                </c:pt>
                <c:pt idx="2897">
                  <c:v>91.857699999999994</c:v>
                </c:pt>
                <c:pt idx="2898">
                  <c:v>92.316999999999993</c:v>
                </c:pt>
                <c:pt idx="2899">
                  <c:v>92.776300000000006</c:v>
                </c:pt>
                <c:pt idx="2900">
                  <c:v>91.949600000000004</c:v>
                </c:pt>
                <c:pt idx="2901">
                  <c:v>91.857699999999994</c:v>
                </c:pt>
                <c:pt idx="2902">
                  <c:v>90.479900000000001</c:v>
                </c:pt>
                <c:pt idx="2903">
                  <c:v>88.275300000000001</c:v>
                </c:pt>
                <c:pt idx="2904">
                  <c:v>86.621799999999993</c:v>
                </c:pt>
                <c:pt idx="2905">
                  <c:v>87.448599999999999</c:v>
                </c:pt>
                <c:pt idx="2906">
                  <c:v>86.438100000000006</c:v>
                </c:pt>
                <c:pt idx="2907">
                  <c:v>85.611400000000003</c:v>
                </c:pt>
                <c:pt idx="2908">
                  <c:v>85.887</c:v>
                </c:pt>
                <c:pt idx="2909">
                  <c:v>85.427700000000002</c:v>
                </c:pt>
                <c:pt idx="2910">
                  <c:v>86.070700000000002</c:v>
                </c:pt>
                <c:pt idx="2911">
                  <c:v>86.53</c:v>
                </c:pt>
                <c:pt idx="2912">
                  <c:v>85.611400000000003</c:v>
                </c:pt>
                <c:pt idx="2913">
                  <c:v>86.621799999999993</c:v>
                </c:pt>
                <c:pt idx="2914">
                  <c:v>87.632300000000001</c:v>
                </c:pt>
                <c:pt idx="2915">
                  <c:v>89.285700000000006</c:v>
                </c:pt>
                <c:pt idx="2916">
                  <c:v>92.868200000000002</c:v>
                </c:pt>
                <c:pt idx="2917">
                  <c:v>96.450599999999994</c:v>
                </c:pt>
                <c:pt idx="2918">
                  <c:v>94.980900000000005</c:v>
                </c:pt>
                <c:pt idx="2919">
                  <c:v>92.592600000000004</c:v>
                </c:pt>
                <c:pt idx="2920">
                  <c:v>94.245999999999995</c:v>
                </c:pt>
                <c:pt idx="2921">
                  <c:v>94.613500000000002</c:v>
                </c:pt>
                <c:pt idx="2922">
                  <c:v>96.909899999999993</c:v>
                </c:pt>
                <c:pt idx="2923">
                  <c:v>103.89100000000001</c:v>
                </c:pt>
                <c:pt idx="2924">
                  <c:v>99.941199999999995</c:v>
                </c:pt>
                <c:pt idx="2925">
                  <c:v>101.595</c:v>
                </c:pt>
                <c:pt idx="2926">
                  <c:v>102.33</c:v>
                </c:pt>
                <c:pt idx="2927">
                  <c:v>102.605</c:v>
                </c:pt>
                <c:pt idx="2928">
                  <c:v>102.697</c:v>
                </c:pt>
                <c:pt idx="2929">
                  <c:v>102.605</c:v>
                </c:pt>
                <c:pt idx="2930">
                  <c:v>100.217</c:v>
                </c:pt>
                <c:pt idx="2931">
                  <c:v>96.817999999999998</c:v>
                </c:pt>
                <c:pt idx="2932">
                  <c:v>98.563299999999998</c:v>
                </c:pt>
                <c:pt idx="2933">
                  <c:v>98.747100000000003</c:v>
                </c:pt>
                <c:pt idx="2934">
                  <c:v>98.838899999999995</c:v>
                </c:pt>
                <c:pt idx="2935">
                  <c:v>99.390100000000004</c:v>
                </c:pt>
                <c:pt idx="2936">
                  <c:v>100.033</c:v>
                </c:pt>
                <c:pt idx="2937">
                  <c:v>99.022599999999997</c:v>
                </c:pt>
                <c:pt idx="2938">
                  <c:v>99.481899999999996</c:v>
                </c:pt>
                <c:pt idx="2939">
                  <c:v>98.195899999999995</c:v>
                </c:pt>
                <c:pt idx="2940">
                  <c:v>98.747100000000003</c:v>
                </c:pt>
                <c:pt idx="2941">
                  <c:v>98.012200000000007</c:v>
                </c:pt>
                <c:pt idx="2942">
                  <c:v>96.542500000000004</c:v>
                </c:pt>
                <c:pt idx="2943">
                  <c:v>95.440200000000004</c:v>
                </c:pt>
                <c:pt idx="2944">
                  <c:v>97.277299999999997</c:v>
                </c:pt>
                <c:pt idx="2945">
                  <c:v>98.012200000000007</c:v>
                </c:pt>
                <c:pt idx="2946">
                  <c:v>99.481899999999996</c:v>
                </c:pt>
                <c:pt idx="2947">
                  <c:v>100.217</c:v>
                </c:pt>
                <c:pt idx="2948">
                  <c:v>101.77800000000001</c:v>
                </c:pt>
                <c:pt idx="2949">
                  <c:v>98.838899999999995</c:v>
                </c:pt>
                <c:pt idx="2950">
                  <c:v>99.206400000000002</c:v>
                </c:pt>
                <c:pt idx="2951">
                  <c:v>100.676</c:v>
                </c:pt>
                <c:pt idx="2952">
                  <c:v>100.768</c:v>
                </c:pt>
                <c:pt idx="2953">
                  <c:v>100.676</c:v>
                </c:pt>
                <c:pt idx="2954">
                  <c:v>96.083200000000005</c:v>
                </c:pt>
                <c:pt idx="2955">
                  <c:v>96.726200000000006</c:v>
                </c:pt>
                <c:pt idx="2956">
                  <c:v>96.450599999999994</c:v>
                </c:pt>
                <c:pt idx="2957">
                  <c:v>95.164599999999993</c:v>
                </c:pt>
                <c:pt idx="2958">
                  <c:v>94.797200000000004</c:v>
                </c:pt>
                <c:pt idx="2959">
                  <c:v>99.114500000000007</c:v>
                </c:pt>
                <c:pt idx="2960">
                  <c:v>100.4</c:v>
                </c:pt>
                <c:pt idx="2961">
                  <c:v>102.054</c:v>
                </c:pt>
                <c:pt idx="2962">
                  <c:v>102.789</c:v>
                </c:pt>
                <c:pt idx="2963">
                  <c:v>104.99299999999999</c:v>
                </c:pt>
                <c:pt idx="2964">
                  <c:v>104.44199999999999</c:v>
                </c:pt>
                <c:pt idx="2965">
                  <c:v>101.319</c:v>
                </c:pt>
                <c:pt idx="2966">
                  <c:v>98.104100000000003</c:v>
                </c:pt>
                <c:pt idx="2967">
                  <c:v>98.747100000000003</c:v>
                </c:pt>
                <c:pt idx="2968">
                  <c:v>97.185500000000005</c:v>
                </c:pt>
                <c:pt idx="2969">
                  <c:v>97.093599999999995</c:v>
                </c:pt>
                <c:pt idx="2970">
                  <c:v>95.072800000000001</c:v>
                </c:pt>
                <c:pt idx="2971">
                  <c:v>93.602999999999994</c:v>
                </c:pt>
                <c:pt idx="2972">
                  <c:v>93.143699999999995</c:v>
                </c:pt>
                <c:pt idx="2973">
                  <c:v>94.613500000000002</c:v>
                </c:pt>
                <c:pt idx="2974">
                  <c:v>93.878600000000006</c:v>
                </c:pt>
                <c:pt idx="2975">
                  <c:v>93.878600000000006</c:v>
                </c:pt>
                <c:pt idx="2976">
                  <c:v>94.245999999999995</c:v>
                </c:pt>
                <c:pt idx="2977">
                  <c:v>95.623900000000006</c:v>
                </c:pt>
                <c:pt idx="2978">
                  <c:v>96.634299999999996</c:v>
                </c:pt>
                <c:pt idx="2979">
                  <c:v>94.705299999999994</c:v>
                </c:pt>
                <c:pt idx="2980">
                  <c:v>94.429699999999997</c:v>
                </c:pt>
                <c:pt idx="2981">
                  <c:v>94.797200000000004</c:v>
                </c:pt>
                <c:pt idx="2982">
                  <c:v>96.266900000000007</c:v>
                </c:pt>
                <c:pt idx="2983">
                  <c:v>94.337900000000005</c:v>
                </c:pt>
                <c:pt idx="2984">
                  <c:v>94.245999999999995</c:v>
                </c:pt>
                <c:pt idx="2985">
                  <c:v>94.521600000000007</c:v>
                </c:pt>
                <c:pt idx="2986">
                  <c:v>93.970500000000001</c:v>
                </c:pt>
                <c:pt idx="2987">
                  <c:v>92.592600000000004</c:v>
                </c:pt>
                <c:pt idx="2988">
                  <c:v>93.786699999999996</c:v>
                </c:pt>
                <c:pt idx="2989">
                  <c:v>95.256500000000003</c:v>
                </c:pt>
                <c:pt idx="2990">
                  <c:v>95.256500000000003</c:v>
                </c:pt>
                <c:pt idx="2991">
                  <c:v>94.062299999999993</c:v>
                </c:pt>
                <c:pt idx="2992">
                  <c:v>95.072800000000001</c:v>
                </c:pt>
                <c:pt idx="2993">
                  <c:v>93.143699999999995</c:v>
                </c:pt>
                <c:pt idx="2994">
                  <c:v>91.122900000000001</c:v>
                </c:pt>
                <c:pt idx="2995">
                  <c:v>90.755399999999995</c:v>
                </c:pt>
                <c:pt idx="2996">
                  <c:v>89.745000000000005</c:v>
                </c:pt>
                <c:pt idx="2997">
                  <c:v>91.857699999999994</c:v>
                </c:pt>
                <c:pt idx="2998">
                  <c:v>92.133300000000006</c:v>
                </c:pt>
                <c:pt idx="2999">
                  <c:v>90.296199999999999</c:v>
                </c:pt>
                <c:pt idx="3000">
                  <c:v>88.367099999999994</c:v>
                </c:pt>
                <c:pt idx="3001">
                  <c:v>89.377600000000001</c:v>
                </c:pt>
                <c:pt idx="3002">
                  <c:v>89.469399999999993</c:v>
                </c:pt>
                <c:pt idx="3003">
                  <c:v>89.377600000000001</c:v>
                </c:pt>
                <c:pt idx="3004">
                  <c:v>87.907799999999995</c:v>
                </c:pt>
                <c:pt idx="3005">
                  <c:v>86.621799999999993</c:v>
                </c:pt>
                <c:pt idx="3006">
                  <c:v>84.784700000000001</c:v>
                </c:pt>
                <c:pt idx="3007">
                  <c:v>85.611400000000003</c:v>
                </c:pt>
                <c:pt idx="3008">
                  <c:v>86.897400000000005</c:v>
                </c:pt>
                <c:pt idx="3009">
                  <c:v>85.335800000000006</c:v>
                </c:pt>
                <c:pt idx="3010">
                  <c:v>83.866100000000003</c:v>
                </c:pt>
                <c:pt idx="3011">
                  <c:v>85.703299999999999</c:v>
                </c:pt>
                <c:pt idx="3012">
                  <c:v>85.060299999999998</c:v>
                </c:pt>
                <c:pt idx="3013">
                  <c:v>83.406800000000004</c:v>
                </c:pt>
                <c:pt idx="3014">
                  <c:v>83.039400000000001</c:v>
                </c:pt>
                <c:pt idx="3015">
                  <c:v>83.590500000000006</c:v>
                </c:pt>
                <c:pt idx="3016">
                  <c:v>82.304500000000004</c:v>
                </c:pt>
                <c:pt idx="3017">
                  <c:v>83.406800000000004</c:v>
                </c:pt>
                <c:pt idx="3018">
                  <c:v>83.406800000000004</c:v>
                </c:pt>
                <c:pt idx="3019">
                  <c:v>84.509100000000004</c:v>
                </c:pt>
                <c:pt idx="3020">
                  <c:v>85.795100000000005</c:v>
                </c:pt>
                <c:pt idx="3021">
                  <c:v>86.713700000000003</c:v>
                </c:pt>
                <c:pt idx="3022">
                  <c:v>90.388000000000005</c:v>
                </c:pt>
                <c:pt idx="3023">
                  <c:v>91.122900000000001</c:v>
                </c:pt>
                <c:pt idx="3024">
                  <c:v>91.765900000000002</c:v>
                </c:pt>
                <c:pt idx="3025">
                  <c:v>90.755399999999995</c:v>
                </c:pt>
                <c:pt idx="3026">
                  <c:v>90.847300000000004</c:v>
                </c:pt>
                <c:pt idx="3027">
                  <c:v>90.663600000000002</c:v>
                </c:pt>
                <c:pt idx="3028">
                  <c:v>91.306600000000003</c:v>
                </c:pt>
                <c:pt idx="3029">
                  <c:v>90.9392</c:v>
                </c:pt>
                <c:pt idx="3030">
                  <c:v>90.847300000000004</c:v>
                </c:pt>
                <c:pt idx="3031">
                  <c:v>91.765900000000002</c:v>
                </c:pt>
                <c:pt idx="3032">
                  <c:v>91.306600000000003</c:v>
                </c:pt>
                <c:pt idx="3033">
                  <c:v>92.500699999999995</c:v>
                </c:pt>
                <c:pt idx="3034">
                  <c:v>93.143699999999995</c:v>
                </c:pt>
                <c:pt idx="3035">
                  <c:v>93.235600000000005</c:v>
                </c:pt>
                <c:pt idx="3036">
                  <c:v>95.072800000000001</c:v>
                </c:pt>
                <c:pt idx="3037">
                  <c:v>96.817999999999998</c:v>
                </c:pt>
                <c:pt idx="3038">
                  <c:v>97.369200000000006</c:v>
                </c:pt>
                <c:pt idx="3039">
                  <c:v>97.185500000000005</c:v>
                </c:pt>
                <c:pt idx="3040">
                  <c:v>97.736599999999996</c:v>
                </c:pt>
                <c:pt idx="3041">
                  <c:v>97.369200000000006</c:v>
                </c:pt>
                <c:pt idx="3042">
                  <c:v>97.093599999999995</c:v>
                </c:pt>
                <c:pt idx="3043">
                  <c:v>97.736599999999996</c:v>
                </c:pt>
                <c:pt idx="3044">
                  <c:v>97.277299999999997</c:v>
                </c:pt>
                <c:pt idx="3045">
                  <c:v>95.531999999999996</c:v>
                </c:pt>
                <c:pt idx="3046">
                  <c:v>96.817999999999998</c:v>
                </c:pt>
                <c:pt idx="3047">
                  <c:v>95.440200000000004</c:v>
                </c:pt>
                <c:pt idx="3048">
                  <c:v>94.154200000000003</c:v>
                </c:pt>
                <c:pt idx="3049">
                  <c:v>94.797200000000004</c:v>
                </c:pt>
                <c:pt idx="3050">
                  <c:v>94.521600000000007</c:v>
                </c:pt>
                <c:pt idx="3051">
                  <c:v>93.235600000000005</c:v>
                </c:pt>
                <c:pt idx="3052">
                  <c:v>94.429699999999997</c:v>
                </c:pt>
                <c:pt idx="3053">
                  <c:v>95.072800000000001</c:v>
                </c:pt>
                <c:pt idx="3054">
                  <c:v>95.256500000000003</c:v>
                </c:pt>
                <c:pt idx="3055">
                  <c:v>97.552899999999994</c:v>
                </c:pt>
                <c:pt idx="3056">
                  <c:v>99.849299999999999</c:v>
                </c:pt>
                <c:pt idx="3057">
                  <c:v>99.022599999999997</c:v>
                </c:pt>
                <c:pt idx="3058">
                  <c:v>98.747100000000003</c:v>
                </c:pt>
                <c:pt idx="3059">
                  <c:v>97.736599999999996</c:v>
                </c:pt>
                <c:pt idx="3060">
                  <c:v>97.461100000000002</c:v>
                </c:pt>
                <c:pt idx="3061">
                  <c:v>96.450599999999994</c:v>
                </c:pt>
                <c:pt idx="3062">
                  <c:v>97.277299999999997</c:v>
                </c:pt>
                <c:pt idx="3063">
                  <c:v>96.358800000000002</c:v>
                </c:pt>
                <c:pt idx="3064">
                  <c:v>93.602999999999994</c:v>
                </c:pt>
                <c:pt idx="3065">
                  <c:v>93.602999999999994</c:v>
                </c:pt>
                <c:pt idx="3066">
                  <c:v>91.122900000000001</c:v>
                </c:pt>
                <c:pt idx="3067">
                  <c:v>89.8369</c:v>
                </c:pt>
                <c:pt idx="3068">
                  <c:v>90.755399999999995</c:v>
                </c:pt>
                <c:pt idx="3069">
                  <c:v>91.031000000000006</c:v>
                </c:pt>
                <c:pt idx="3070">
                  <c:v>90.847300000000004</c:v>
                </c:pt>
                <c:pt idx="3071">
                  <c:v>90.9392</c:v>
                </c:pt>
                <c:pt idx="3072">
                  <c:v>91.765900000000002</c:v>
                </c:pt>
                <c:pt idx="3073">
                  <c:v>91.857699999999994</c:v>
                </c:pt>
                <c:pt idx="3074">
                  <c:v>92.592600000000004</c:v>
                </c:pt>
                <c:pt idx="3075">
                  <c:v>93.419300000000007</c:v>
                </c:pt>
                <c:pt idx="3076">
                  <c:v>91.857699999999994</c:v>
                </c:pt>
                <c:pt idx="3077">
                  <c:v>93.235600000000005</c:v>
                </c:pt>
                <c:pt idx="3078">
                  <c:v>95.348299999999995</c:v>
                </c:pt>
                <c:pt idx="3079">
                  <c:v>98.747100000000003</c:v>
                </c:pt>
                <c:pt idx="3080">
                  <c:v>97.828500000000005</c:v>
                </c:pt>
                <c:pt idx="3081">
                  <c:v>100.033</c:v>
                </c:pt>
                <c:pt idx="3082">
                  <c:v>97.828500000000005</c:v>
                </c:pt>
                <c:pt idx="3083">
                  <c:v>95.623900000000006</c:v>
                </c:pt>
                <c:pt idx="3084">
                  <c:v>96.174999999999997</c:v>
                </c:pt>
                <c:pt idx="3085">
                  <c:v>94.154200000000003</c:v>
                </c:pt>
                <c:pt idx="3086">
                  <c:v>92.868200000000002</c:v>
                </c:pt>
                <c:pt idx="3087">
                  <c:v>93.511200000000002</c:v>
                </c:pt>
                <c:pt idx="3088">
                  <c:v>91.765900000000002</c:v>
                </c:pt>
                <c:pt idx="3089">
                  <c:v>92.316999999999993</c:v>
                </c:pt>
                <c:pt idx="3090">
                  <c:v>93.878600000000006</c:v>
                </c:pt>
                <c:pt idx="3091">
                  <c:v>96.358800000000002</c:v>
                </c:pt>
                <c:pt idx="3092">
                  <c:v>94.705299999999994</c:v>
                </c:pt>
                <c:pt idx="3093">
                  <c:v>93.970500000000001</c:v>
                </c:pt>
                <c:pt idx="3094">
                  <c:v>94.154200000000003</c:v>
                </c:pt>
                <c:pt idx="3095">
                  <c:v>93.235600000000005</c:v>
                </c:pt>
                <c:pt idx="3096">
                  <c:v>94.980900000000005</c:v>
                </c:pt>
                <c:pt idx="3097">
                  <c:v>92.868200000000002</c:v>
                </c:pt>
                <c:pt idx="3098">
                  <c:v>92.868200000000002</c:v>
                </c:pt>
                <c:pt idx="3099">
                  <c:v>93.878600000000006</c:v>
                </c:pt>
                <c:pt idx="3100">
                  <c:v>94.705299999999994</c:v>
                </c:pt>
                <c:pt idx="3101">
                  <c:v>93.970500000000001</c:v>
                </c:pt>
                <c:pt idx="3102">
                  <c:v>93.051900000000003</c:v>
                </c:pt>
                <c:pt idx="3103">
                  <c:v>92.684399999999997</c:v>
                </c:pt>
                <c:pt idx="3104">
                  <c:v>92.96</c:v>
                </c:pt>
                <c:pt idx="3105">
                  <c:v>92.225200000000001</c:v>
                </c:pt>
                <c:pt idx="3106">
                  <c:v>92.133300000000006</c:v>
                </c:pt>
                <c:pt idx="3107">
                  <c:v>92.684399999999997</c:v>
                </c:pt>
                <c:pt idx="3108">
                  <c:v>91.306600000000003</c:v>
                </c:pt>
                <c:pt idx="3109">
                  <c:v>88.550799999999995</c:v>
                </c:pt>
                <c:pt idx="3110">
                  <c:v>89.010099999999994</c:v>
                </c:pt>
                <c:pt idx="3111">
                  <c:v>92.225200000000001</c:v>
                </c:pt>
                <c:pt idx="3112">
                  <c:v>93.419300000000007</c:v>
                </c:pt>
                <c:pt idx="3113">
                  <c:v>95.531999999999996</c:v>
                </c:pt>
                <c:pt idx="3114">
                  <c:v>97.552899999999994</c:v>
                </c:pt>
                <c:pt idx="3115">
                  <c:v>96.174999999999997</c:v>
                </c:pt>
                <c:pt idx="3116">
                  <c:v>94.797200000000004</c:v>
                </c:pt>
                <c:pt idx="3117">
                  <c:v>94.705299999999994</c:v>
                </c:pt>
                <c:pt idx="3118">
                  <c:v>97.369200000000006</c:v>
                </c:pt>
                <c:pt idx="3119">
                  <c:v>100.125</c:v>
                </c:pt>
                <c:pt idx="3120">
                  <c:v>99.573800000000006</c:v>
                </c:pt>
                <c:pt idx="3121">
                  <c:v>103.70699999999999</c:v>
                </c:pt>
                <c:pt idx="3122">
                  <c:v>103.34</c:v>
                </c:pt>
                <c:pt idx="3123">
                  <c:v>101.77800000000001</c:v>
                </c:pt>
                <c:pt idx="3124">
                  <c:v>99.941199999999995</c:v>
                </c:pt>
                <c:pt idx="3125">
                  <c:v>101.503</c:v>
                </c:pt>
                <c:pt idx="3126">
                  <c:v>102.973</c:v>
                </c:pt>
                <c:pt idx="3127">
                  <c:v>103.34</c:v>
                </c:pt>
                <c:pt idx="3128">
                  <c:v>102.697</c:v>
                </c:pt>
                <c:pt idx="3129">
                  <c:v>102.697</c:v>
                </c:pt>
                <c:pt idx="3130">
                  <c:v>103.15600000000001</c:v>
                </c:pt>
                <c:pt idx="3131">
                  <c:v>100.768</c:v>
                </c:pt>
                <c:pt idx="3132">
                  <c:v>100.952</c:v>
                </c:pt>
                <c:pt idx="3133">
                  <c:v>99.390100000000004</c:v>
                </c:pt>
                <c:pt idx="3134">
                  <c:v>99.665599999999998</c:v>
                </c:pt>
                <c:pt idx="3135">
                  <c:v>97.736599999999996</c:v>
                </c:pt>
                <c:pt idx="3136">
                  <c:v>98.104100000000003</c:v>
                </c:pt>
                <c:pt idx="3137">
                  <c:v>97.093599999999995</c:v>
                </c:pt>
                <c:pt idx="3138">
                  <c:v>97.920299999999997</c:v>
                </c:pt>
                <c:pt idx="3139">
                  <c:v>99.114500000000007</c:v>
                </c:pt>
                <c:pt idx="3140">
                  <c:v>97.644800000000004</c:v>
                </c:pt>
                <c:pt idx="3141">
                  <c:v>97.277299999999997</c:v>
                </c:pt>
                <c:pt idx="3142">
                  <c:v>95.991299999999995</c:v>
                </c:pt>
                <c:pt idx="3143">
                  <c:v>96.542500000000004</c:v>
                </c:pt>
                <c:pt idx="3144">
                  <c:v>96.634299999999996</c:v>
                </c:pt>
                <c:pt idx="3145">
                  <c:v>98.747100000000003</c:v>
                </c:pt>
                <c:pt idx="3146">
                  <c:v>100.584</c:v>
                </c:pt>
                <c:pt idx="3147">
                  <c:v>101.77800000000001</c:v>
                </c:pt>
                <c:pt idx="3148">
                  <c:v>101.962</c:v>
                </c:pt>
                <c:pt idx="3149">
                  <c:v>100.033</c:v>
                </c:pt>
                <c:pt idx="3150">
                  <c:v>100.676</c:v>
                </c:pt>
                <c:pt idx="3151">
                  <c:v>100.584</c:v>
                </c:pt>
                <c:pt idx="3152">
                  <c:v>99.757499999999993</c:v>
                </c:pt>
                <c:pt idx="3153">
                  <c:v>99.849299999999999</c:v>
                </c:pt>
                <c:pt idx="3154">
                  <c:v>95.348299999999995</c:v>
                </c:pt>
                <c:pt idx="3155">
                  <c:v>90.204300000000003</c:v>
                </c:pt>
                <c:pt idx="3156">
                  <c:v>91.122900000000001</c:v>
                </c:pt>
                <c:pt idx="3157">
                  <c:v>89.8369</c:v>
                </c:pt>
                <c:pt idx="3158">
                  <c:v>90.204300000000003</c:v>
                </c:pt>
                <c:pt idx="3159">
                  <c:v>90.847300000000004</c:v>
                </c:pt>
                <c:pt idx="3160">
                  <c:v>90.755399999999995</c:v>
                </c:pt>
                <c:pt idx="3161">
                  <c:v>89.285700000000006</c:v>
                </c:pt>
                <c:pt idx="3162">
                  <c:v>90.020600000000002</c:v>
                </c:pt>
                <c:pt idx="3163">
                  <c:v>89.102000000000004</c:v>
                </c:pt>
                <c:pt idx="3164">
                  <c:v>89.745000000000005</c:v>
                </c:pt>
                <c:pt idx="3165">
                  <c:v>88.642700000000005</c:v>
                </c:pt>
                <c:pt idx="3166">
                  <c:v>89.8369</c:v>
                </c:pt>
                <c:pt idx="3167">
                  <c:v>90.663600000000002</c:v>
                </c:pt>
                <c:pt idx="3168">
                  <c:v>90.847300000000004</c:v>
                </c:pt>
                <c:pt idx="3169">
                  <c:v>90.204300000000003</c:v>
                </c:pt>
                <c:pt idx="3170">
                  <c:v>90.204300000000003</c:v>
                </c:pt>
                <c:pt idx="3171">
                  <c:v>89.745000000000005</c:v>
                </c:pt>
                <c:pt idx="3172">
                  <c:v>90.296199999999999</c:v>
                </c:pt>
                <c:pt idx="3173">
                  <c:v>91.122900000000001</c:v>
                </c:pt>
                <c:pt idx="3174">
                  <c:v>90.479900000000001</c:v>
                </c:pt>
                <c:pt idx="3175">
                  <c:v>90.020600000000002</c:v>
                </c:pt>
                <c:pt idx="3176">
                  <c:v>90.479900000000001</c:v>
                </c:pt>
                <c:pt idx="3177">
                  <c:v>89.010099999999994</c:v>
                </c:pt>
                <c:pt idx="3178">
                  <c:v>87.081100000000006</c:v>
                </c:pt>
                <c:pt idx="3179">
                  <c:v>85.795100000000005</c:v>
                </c:pt>
                <c:pt idx="3180">
                  <c:v>86.897400000000005</c:v>
                </c:pt>
                <c:pt idx="3181">
                  <c:v>86.53</c:v>
                </c:pt>
                <c:pt idx="3182">
                  <c:v>86.621799999999993</c:v>
                </c:pt>
                <c:pt idx="3183">
                  <c:v>86.9893</c:v>
                </c:pt>
                <c:pt idx="3184">
                  <c:v>87.632300000000001</c:v>
                </c:pt>
                <c:pt idx="3185">
                  <c:v>88.367099999999994</c:v>
                </c:pt>
                <c:pt idx="3186">
                  <c:v>89.469399999999993</c:v>
                </c:pt>
                <c:pt idx="3187">
                  <c:v>87.999700000000004</c:v>
                </c:pt>
                <c:pt idx="3188">
                  <c:v>87.724100000000007</c:v>
                </c:pt>
                <c:pt idx="3189">
                  <c:v>86.805599999999998</c:v>
                </c:pt>
                <c:pt idx="3190">
                  <c:v>86.254400000000004</c:v>
                </c:pt>
                <c:pt idx="3191">
                  <c:v>85.887</c:v>
                </c:pt>
                <c:pt idx="3192">
                  <c:v>88.183400000000006</c:v>
                </c:pt>
                <c:pt idx="3193">
                  <c:v>88.7346</c:v>
                </c:pt>
                <c:pt idx="3194">
                  <c:v>89.102000000000004</c:v>
                </c:pt>
                <c:pt idx="3195">
                  <c:v>91.949600000000004</c:v>
                </c:pt>
                <c:pt idx="3196">
                  <c:v>90.479900000000001</c:v>
                </c:pt>
                <c:pt idx="3197">
                  <c:v>92.133300000000006</c:v>
                </c:pt>
                <c:pt idx="3198">
                  <c:v>91.949600000000004</c:v>
                </c:pt>
                <c:pt idx="3199">
                  <c:v>92.96</c:v>
                </c:pt>
                <c:pt idx="3200">
                  <c:v>90.9392</c:v>
                </c:pt>
                <c:pt idx="3201">
                  <c:v>91.674000000000007</c:v>
                </c:pt>
                <c:pt idx="3202">
                  <c:v>92.041399999999996</c:v>
                </c:pt>
                <c:pt idx="3203">
                  <c:v>91.5822</c:v>
                </c:pt>
                <c:pt idx="3204">
                  <c:v>90.020600000000002</c:v>
                </c:pt>
                <c:pt idx="3205">
                  <c:v>88.918300000000002</c:v>
                </c:pt>
                <c:pt idx="3206">
                  <c:v>88.918300000000002</c:v>
                </c:pt>
                <c:pt idx="3207">
                  <c:v>92.684399999999997</c:v>
                </c:pt>
                <c:pt idx="3208">
                  <c:v>94.154200000000003</c:v>
                </c:pt>
                <c:pt idx="3209">
                  <c:v>91.5822</c:v>
                </c:pt>
                <c:pt idx="3210">
                  <c:v>91.765900000000002</c:v>
                </c:pt>
                <c:pt idx="3211">
                  <c:v>90.9392</c:v>
                </c:pt>
                <c:pt idx="3212">
                  <c:v>92.133300000000006</c:v>
                </c:pt>
                <c:pt idx="3213">
                  <c:v>93.143699999999995</c:v>
                </c:pt>
                <c:pt idx="3214">
                  <c:v>93.511200000000002</c:v>
                </c:pt>
                <c:pt idx="3215">
                  <c:v>94.980900000000005</c:v>
                </c:pt>
                <c:pt idx="3216">
                  <c:v>95.256500000000003</c:v>
                </c:pt>
                <c:pt idx="3217">
                  <c:v>97.369200000000006</c:v>
                </c:pt>
                <c:pt idx="3218">
                  <c:v>98.104100000000003</c:v>
                </c:pt>
                <c:pt idx="3219">
                  <c:v>98.747100000000003</c:v>
                </c:pt>
                <c:pt idx="3220">
                  <c:v>98.195899999999995</c:v>
                </c:pt>
                <c:pt idx="3221">
                  <c:v>98.195899999999995</c:v>
                </c:pt>
                <c:pt idx="3222">
                  <c:v>98.471500000000006</c:v>
                </c:pt>
                <c:pt idx="3223">
                  <c:v>98.195899999999995</c:v>
                </c:pt>
                <c:pt idx="3224">
                  <c:v>101.13500000000001</c:v>
                </c:pt>
                <c:pt idx="3225">
                  <c:v>101.687</c:v>
                </c:pt>
                <c:pt idx="3226">
                  <c:v>100.492</c:v>
                </c:pt>
                <c:pt idx="3227">
                  <c:v>98.195899999999995</c:v>
                </c:pt>
                <c:pt idx="3228">
                  <c:v>99.481899999999996</c:v>
                </c:pt>
                <c:pt idx="3229">
                  <c:v>98.655199999999994</c:v>
                </c:pt>
                <c:pt idx="3230">
                  <c:v>96.909899999999993</c:v>
                </c:pt>
                <c:pt idx="3231">
                  <c:v>95.623900000000006</c:v>
                </c:pt>
                <c:pt idx="3232">
                  <c:v>95.991299999999995</c:v>
                </c:pt>
                <c:pt idx="3233">
                  <c:v>94.337900000000005</c:v>
                </c:pt>
                <c:pt idx="3234">
                  <c:v>94.154200000000003</c:v>
                </c:pt>
                <c:pt idx="3235">
                  <c:v>93.878600000000006</c:v>
                </c:pt>
                <c:pt idx="3236">
                  <c:v>94.154200000000003</c:v>
                </c:pt>
                <c:pt idx="3237">
                  <c:v>95.164599999999993</c:v>
                </c:pt>
                <c:pt idx="3238">
                  <c:v>93.878600000000006</c:v>
                </c:pt>
                <c:pt idx="3239">
                  <c:v>93.602999999999994</c:v>
                </c:pt>
                <c:pt idx="3240">
                  <c:v>93.602999999999994</c:v>
                </c:pt>
                <c:pt idx="3241">
                  <c:v>95.440200000000004</c:v>
                </c:pt>
                <c:pt idx="3242">
                  <c:v>97.001800000000003</c:v>
                </c:pt>
                <c:pt idx="3243">
                  <c:v>96.542500000000004</c:v>
                </c:pt>
                <c:pt idx="3244">
                  <c:v>96.358800000000002</c:v>
                </c:pt>
                <c:pt idx="3245">
                  <c:v>97.461100000000002</c:v>
                </c:pt>
                <c:pt idx="3246">
                  <c:v>94.888999999999996</c:v>
                </c:pt>
                <c:pt idx="3247">
                  <c:v>94.337900000000005</c:v>
                </c:pt>
                <c:pt idx="3248">
                  <c:v>94.705299999999994</c:v>
                </c:pt>
                <c:pt idx="3249">
                  <c:v>93.970500000000001</c:v>
                </c:pt>
                <c:pt idx="3250">
                  <c:v>93.511200000000002</c:v>
                </c:pt>
                <c:pt idx="3251">
                  <c:v>93.511200000000002</c:v>
                </c:pt>
                <c:pt idx="3252">
                  <c:v>94.062299999999993</c:v>
                </c:pt>
                <c:pt idx="3253">
                  <c:v>94.062299999999993</c:v>
                </c:pt>
                <c:pt idx="3254">
                  <c:v>93.602999999999994</c:v>
                </c:pt>
                <c:pt idx="3255">
                  <c:v>94.613500000000002</c:v>
                </c:pt>
                <c:pt idx="3256">
                  <c:v>95.715800000000002</c:v>
                </c:pt>
                <c:pt idx="3257">
                  <c:v>94.521600000000007</c:v>
                </c:pt>
                <c:pt idx="3258">
                  <c:v>93.878600000000006</c:v>
                </c:pt>
                <c:pt idx="3259">
                  <c:v>92.408900000000003</c:v>
                </c:pt>
                <c:pt idx="3260">
                  <c:v>94.062299999999993</c:v>
                </c:pt>
                <c:pt idx="3261">
                  <c:v>95.623900000000006</c:v>
                </c:pt>
                <c:pt idx="3262">
                  <c:v>96.266900000000007</c:v>
                </c:pt>
                <c:pt idx="3263">
                  <c:v>95.256500000000003</c:v>
                </c:pt>
                <c:pt idx="3264">
                  <c:v>95.531999999999996</c:v>
                </c:pt>
                <c:pt idx="3265">
                  <c:v>93.602999999999994</c:v>
                </c:pt>
                <c:pt idx="3266">
                  <c:v>94.613500000000002</c:v>
                </c:pt>
                <c:pt idx="3267">
                  <c:v>93.694900000000004</c:v>
                </c:pt>
                <c:pt idx="3268">
                  <c:v>93.511200000000002</c:v>
                </c:pt>
                <c:pt idx="3269">
                  <c:v>93.694900000000004</c:v>
                </c:pt>
                <c:pt idx="3270">
                  <c:v>92.96</c:v>
                </c:pt>
                <c:pt idx="3271">
                  <c:v>97.461100000000002</c:v>
                </c:pt>
                <c:pt idx="3272">
                  <c:v>98.747100000000003</c:v>
                </c:pt>
                <c:pt idx="3273">
                  <c:v>100.125</c:v>
                </c:pt>
                <c:pt idx="3274">
                  <c:v>99.573800000000006</c:v>
                </c:pt>
                <c:pt idx="3275">
                  <c:v>100.217</c:v>
                </c:pt>
                <c:pt idx="3276">
                  <c:v>101.319</c:v>
                </c:pt>
                <c:pt idx="3277">
                  <c:v>100.86</c:v>
                </c:pt>
                <c:pt idx="3278">
                  <c:v>100.217</c:v>
                </c:pt>
                <c:pt idx="3279">
                  <c:v>99.849299999999999</c:v>
                </c:pt>
                <c:pt idx="3280">
                  <c:v>102.697</c:v>
                </c:pt>
                <c:pt idx="3281">
                  <c:v>101.503</c:v>
                </c:pt>
                <c:pt idx="3282">
                  <c:v>104.075</c:v>
                </c:pt>
                <c:pt idx="3283">
                  <c:v>104.44199999999999</c:v>
                </c:pt>
                <c:pt idx="3284">
                  <c:v>103.983</c:v>
                </c:pt>
                <c:pt idx="3285">
                  <c:v>103.983</c:v>
                </c:pt>
                <c:pt idx="3286">
                  <c:v>104.718</c:v>
                </c:pt>
                <c:pt idx="3287">
                  <c:v>106.188</c:v>
                </c:pt>
                <c:pt idx="3288">
                  <c:v>106.46299999999999</c:v>
                </c:pt>
                <c:pt idx="3289">
                  <c:v>106.188</c:v>
                </c:pt>
                <c:pt idx="3290">
                  <c:v>104.81</c:v>
                </c:pt>
                <c:pt idx="3291">
                  <c:v>103.79900000000001</c:v>
                </c:pt>
                <c:pt idx="3292">
                  <c:v>104.53400000000001</c:v>
                </c:pt>
                <c:pt idx="3293">
                  <c:v>104.902</c:v>
                </c:pt>
                <c:pt idx="3294">
                  <c:v>104.81</c:v>
                </c:pt>
                <c:pt idx="3295">
                  <c:v>104.99299999999999</c:v>
                </c:pt>
                <c:pt idx="3296">
                  <c:v>104.902</c:v>
                </c:pt>
                <c:pt idx="3297">
                  <c:v>102.51300000000001</c:v>
                </c:pt>
                <c:pt idx="3298">
                  <c:v>101.503</c:v>
                </c:pt>
                <c:pt idx="3299">
                  <c:v>98.930800000000005</c:v>
                </c:pt>
                <c:pt idx="3300">
                  <c:v>99.390100000000004</c:v>
                </c:pt>
                <c:pt idx="3301">
                  <c:v>100.309</c:v>
                </c:pt>
                <c:pt idx="3302">
                  <c:v>99.298199999999994</c:v>
                </c:pt>
                <c:pt idx="3303">
                  <c:v>99.941199999999995</c:v>
                </c:pt>
                <c:pt idx="3304">
                  <c:v>98.655199999999994</c:v>
                </c:pt>
                <c:pt idx="3305">
                  <c:v>98.104100000000003</c:v>
                </c:pt>
                <c:pt idx="3306">
                  <c:v>98.104100000000003</c:v>
                </c:pt>
                <c:pt idx="3307">
                  <c:v>98.012200000000007</c:v>
                </c:pt>
                <c:pt idx="3308">
                  <c:v>97.828500000000005</c:v>
                </c:pt>
                <c:pt idx="3309">
                  <c:v>96.174999999999997</c:v>
                </c:pt>
                <c:pt idx="3310">
                  <c:v>96.634299999999996</c:v>
                </c:pt>
                <c:pt idx="3311">
                  <c:v>98.287800000000004</c:v>
                </c:pt>
                <c:pt idx="3312">
                  <c:v>98.287800000000004</c:v>
                </c:pt>
                <c:pt idx="3313">
                  <c:v>97.093599999999995</c:v>
                </c:pt>
                <c:pt idx="3314">
                  <c:v>97.828500000000005</c:v>
                </c:pt>
                <c:pt idx="3315">
                  <c:v>96.358800000000002</c:v>
                </c:pt>
                <c:pt idx="3316">
                  <c:v>94.980900000000005</c:v>
                </c:pt>
                <c:pt idx="3317">
                  <c:v>95.256500000000003</c:v>
                </c:pt>
                <c:pt idx="3318">
                  <c:v>95.164599999999993</c:v>
                </c:pt>
                <c:pt idx="3319">
                  <c:v>94.613500000000002</c:v>
                </c:pt>
                <c:pt idx="3320">
                  <c:v>97.369200000000006</c:v>
                </c:pt>
                <c:pt idx="3321">
                  <c:v>98.012200000000007</c:v>
                </c:pt>
                <c:pt idx="3322">
                  <c:v>99.390100000000004</c:v>
                </c:pt>
                <c:pt idx="3323">
                  <c:v>100.584</c:v>
                </c:pt>
                <c:pt idx="3324">
                  <c:v>100.033</c:v>
                </c:pt>
                <c:pt idx="3325">
                  <c:v>99.206400000000002</c:v>
                </c:pt>
                <c:pt idx="3326">
                  <c:v>99.390100000000004</c:v>
                </c:pt>
                <c:pt idx="3327">
                  <c:v>99.298199999999994</c:v>
                </c:pt>
                <c:pt idx="3328">
                  <c:v>101.77800000000001</c:v>
                </c:pt>
                <c:pt idx="3329">
                  <c:v>101.411</c:v>
                </c:pt>
                <c:pt idx="3330">
                  <c:v>101.687</c:v>
                </c:pt>
                <c:pt idx="3331">
                  <c:v>100.584</c:v>
                </c:pt>
                <c:pt idx="3332">
                  <c:v>99.390100000000004</c:v>
                </c:pt>
                <c:pt idx="3333">
                  <c:v>98.747100000000003</c:v>
                </c:pt>
                <c:pt idx="3334">
                  <c:v>99.481899999999996</c:v>
                </c:pt>
                <c:pt idx="3335">
                  <c:v>97.920299999999997</c:v>
                </c:pt>
                <c:pt idx="3336">
                  <c:v>95.440200000000004</c:v>
                </c:pt>
                <c:pt idx="3337">
                  <c:v>96.358800000000002</c:v>
                </c:pt>
                <c:pt idx="3338">
                  <c:v>98.104100000000003</c:v>
                </c:pt>
                <c:pt idx="3339">
                  <c:v>98.104100000000003</c:v>
                </c:pt>
                <c:pt idx="3340">
                  <c:v>97.093599999999995</c:v>
                </c:pt>
                <c:pt idx="3341">
                  <c:v>97.369200000000006</c:v>
                </c:pt>
                <c:pt idx="3342">
                  <c:v>93.694900000000004</c:v>
                </c:pt>
                <c:pt idx="3343">
                  <c:v>95.164599999999993</c:v>
                </c:pt>
                <c:pt idx="3344">
                  <c:v>96.174999999999997</c:v>
                </c:pt>
                <c:pt idx="3345">
                  <c:v>97.461100000000002</c:v>
                </c:pt>
                <c:pt idx="3346">
                  <c:v>97.369200000000006</c:v>
                </c:pt>
                <c:pt idx="3347">
                  <c:v>96.266900000000007</c:v>
                </c:pt>
                <c:pt idx="3348">
                  <c:v>95.531999999999996</c:v>
                </c:pt>
                <c:pt idx="3349">
                  <c:v>94.521600000000007</c:v>
                </c:pt>
                <c:pt idx="3350">
                  <c:v>95.807599999999994</c:v>
                </c:pt>
                <c:pt idx="3351">
                  <c:v>98.012200000000007</c:v>
                </c:pt>
                <c:pt idx="3352">
                  <c:v>99.022599999999997</c:v>
                </c:pt>
                <c:pt idx="3353">
                  <c:v>97.644800000000004</c:v>
                </c:pt>
                <c:pt idx="3354">
                  <c:v>98.563299999999998</c:v>
                </c:pt>
                <c:pt idx="3355">
                  <c:v>98.287800000000004</c:v>
                </c:pt>
                <c:pt idx="3356">
                  <c:v>98.104100000000003</c:v>
                </c:pt>
                <c:pt idx="3357">
                  <c:v>97.185500000000005</c:v>
                </c:pt>
                <c:pt idx="3358">
                  <c:v>96.909899999999993</c:v>
                </c:pt>
                <c:pt idx="3359">
                  <c:v>98.747100000000003</c:v>
                </c:pt>
                <c:pt idx="3360">
                  <c:v>99.114500000000007</c:v>
                </c:pt>
                <c:pt idx="3361">
                  <c:v>97.277299999999997</c:v>
                </c:pt>
                <c:pt idx="3362">
                  <c:v>100.217</c:v>
                </c:pt>
                <c:pt idx="3363">
                  <c:v>99.573800000000006</c:v>
                </c:pt>
                <c:pt idx="3364">
                  <c:v>98.563299999999998</c:v>
                </c:pt>
                <c:pt idx="3365">
                  <c:v>96.634299999999996</c:v>
                </c:pt>
                <c:pt idx="3366">
                  <c:v>97.001800000000003</c:v>
                </c:pt>
                <c:pt idx="3367">
                  <c:v>95.348299999999995</c:v>
                </c:pt>
                <c:pt idx="3368">
                  <c:v>94.705299999999994</c:v>
                </c:pt>
                <c:pt idx="3369">
                  <c:v>94.429699999999997</c:v>
                </c:pt>
                <c:pt idx="3370">
                  <c:v>95.531999999999996</c:v>
                </c:pt>
                <c:pt idx="3371">
                  <c:v>96.450599999999994</c:v>
                </c:pt>
                <c:pt idx="3372">
                  <c:v>99.022599999999997</c:v>
                </c:pt>
                <c:pt idx="3373">
                  <c:v>101.962</c:v>
                </c:pt>
                <c:pt idx="3374">
                  <c:v>101.319</c:v>
                </c:pt>
                <c:pt idx="3375">
                  <c:v>101.319</c:v>
                </c:pt>
                <c:pt idx="3376">
                  <c:v>99.849299999999999</c:v>
                </c:pt>
                <c:pt idx="3377">
                  <c:v>96.634299999999996</c:v>
                </c:pt>
                <c:pt idx="3378">
                  <c:v>95.440200000000004</c:v>
                </c:pt>
                <c:pt idx="3379">
                  <c:v>95.531999999999996</c:v>
                </c:pt>
                <c:pt idx="3380">
                  <c:v>96.174999999999997</c:v>
                </c:pt>
                <c:pt idx="3381">
                  <c:v>95.440200000000004</c:v>
                </c:pt>
                <c:pt idx="3382">
                  <c:v>97.277299999999997</c:v>
                </c:pt>
                <c:pt idx="3383">
                  <c:v>97.001800000000003</c:v>
                </c:pt>
                <c:pt idx="3384">
                  <c:v>98.104100000000003</c:v>
                </c:pt>
                <c:pt idx="3385">
                  <c:v>99.481899999999996</c:v>
                </c:pt>
                <c:pt idx="3386">
                  <c:v>96.817999999999998</c:v>
                </c:pt>
                <c:pt idx="3387">
                  <c:v>95.715800000000002</c:v>
                </c:pt>
                <c:pt idx="3388">
                  <c:v>96.083200000000005</c:v>
                </c:pt>
                <c:pt idx="3389">
                  <c:v>97.093599999999995</c:v>
                </c:pt>
                <c:pt idx="3390">
                  <c:v>97.001800000000003</c:v>
                </c:pt>
                <c:pt idx="3391">
                  <c:v>96.174999999999997</c:v>
                </c:pt>
                <c:pt idx="3392">
                  <c:v>96.726200000000006</c:v>
                </c:pt>
                <c:pt idx="3393">
                  <c:v>96.266900000000007</c:v>
                </c:pt>
                <c:pt idx="3394">
                  <c:v>95.256500000000003</c:v>
                </c:pt>
                <c:pt idx="3395">
                  <c:v>93.970500000000001</c:v>
                </c:pt>
                <c:pt idx="3396">
                  <c:v>96.542500000000004</c:v>
                </c:pt>
                <c:pt idx="3397">
                  <c:v>96.083200000000005</c:v>
                </c:pt>
                <c:pt idx="3398">
                  <c:v>94.062299999999993</c:v>
                </c:pt>
                <c:pt idx="3399">
                  <c:v>93.786699999999996</c:v>
                </c:pt>
                <c:pt idx="3400">
                  <c:v>92.225200000000001</c:v>
                </c:pt>
                <c:pt idx="3401">
                  <c:v>90.296199999999999</c:v>
                </c:pt>
                <c:pt idx="3402">
                  <c:v>91.214699999999993</c:v>
                </c:pt>
                <c:pt idx="3403">
                  <c:v>90.9392</c:v>
                </c:pt>
                <c:pt idx="3404">
                  <c:v>89.193899999999999</c:v>
                </c:pt>
                <c:pt idx="3405">
                  <c:v>90.663600000000002</c:v>
                </c:pt>
                <c:pt idx="3406">
                  <c:v>92.316999999999993</c:v>
                </c:pt>
                <c:pt idx="3407">
                  <c:v>93.143699999999995</c:v>
                </c:pt>
                <c:pt idx="3408">
                  <c:v>94.429699999999997</c:v>
                </c:pt>
                <c:pt idx="3409">
                  <c:v>95.072800000000001</c:v>
                </c:pt>
                <c:pt idx="3410">
                  <c:v>94.888999999999996</c:v>
                </c:pt>
                <c:pt idx="3411">
                  <c:v>96.266900000000007</c:v>
                </c:pt>
                <c:pt idx="3412">
                  <c:v>98.104100000000003</c:v>
                </c:pt>
                <c:pt idx="3413">
                  <c:v>103.248</c:v>
                </c:pt>
                <c:pt idx="3414">
                  <c:v>101.77800000000001</c:v>
                </c:pt>
                <c:pt idx="3415">
                  <c:v>103.616</c:v>
                </c:pt>
                <c:pt idx="3416">
                  <c:v>106.55500000000001</c:v>
                </c:pt>
                <c:pt idx="3417">
                  <c:v>106.096</c:v>
                </c:pt>
                <c:pt idx="3418">
                  <c:v>106.188</c:v>
                </c:pt>
                <c:pt idx="3419">
                  <c:v>104.075</c:v>
                </c:pt>
                <c:pt idx="3420">
                  <c:v>104.167</c:v>
                </c:pt>
                <c:pt idx="3421">
                  <c:v>103.79900000000001</c:v>
                </c:pt>
                <c:pt idx="3422">
                  <c:v>103.79900000000001</c:v>
                </c:pt>
                <c:pt idx="3423">
                  <c:v>103.248</c:v>
                </c:pt>
                <c:pt idx="3424">
                  <c:v>102.973</c:v>
                </c:pt>
                <c:pt idx="3425">
                  <c:v>101.77800000000001</c:v>
                </c:pt>
                <c:pt idx="3426">
                  <c:v>102.33</c:v>
                </c:pt>
                <c:pt idx="3427">
                  <c:v>100.86</c:v>
                </c:pt>
                <c:pt idx="3428">
                  <c:v>99.022599999999997</c:v>
                </c:pt>
                <c:pt idx="3429">
                  <c:v>97.277299999999997</c:v>
                </c:pt>
                <c:pt idx="3430">
                  <c:v>97.369200000000006</c:v>
                </c:pt>
                <c:pt idx="3431">
                  <c:v>98.104100000000003</c:v>
                </c:pt>
                <c:pt idx="3432">
                  <c:v>98.655199999999994</c:v>
                </c:pt>
                <c:pt idx="3433">
                  <c:v>99.573800000000006</c:v>
                </c:pt>
                <c:pt idx="3434">
                  <c:v>99.298199999999994</c:v>
                </c:pt>
                <c:pt idx="3435">
                  <c:v>99.757499999999993</c:v>
                </c:pt>
                <c:pt idx="3436">
                  <c:v>98.747100000000003</c:v>
                </c:pt>
                <c:pt idx="3437">
                  <c:v>97.920299999999997</c:v>
                </c:pt>
                <c:pt idx="3438">
                  <c:v>98.104100000000003</c:v>
                </c:pt>
                <c:pt idx="3439">
                  <c:v>98.195899999999995</c:v>
                </c:pt>
                <c:pt idx="3440">
                  <c:v>97.828500000000005</c:v>
                </c:pt>
                <c:pt idx="3441">
                  <c:v>98.471500000000006</c:v>
                </c:pt>
                <c:pt idx="3442">
                  <c:v>99.298199999999994</c:v>
                </c:pt>
                <c:pt idx="3443">
                  <c:v>101.87</c:v>
                </c:pt>
                <c:pt idx="3444">
                  <c:v>100.768</c:v>
                </c:pt>
                <c:pt idx="3445">
                  <c:v>100.492</c:v>
                </c:pt>
                <c:pt idx="3446">
                  <c:v>99.022599999999997</c:v>
                </c:pt>
                <c:pt idx="3447">
                  <c:v>101.044</c:v>
                </c:pt>
                <c:pt idx="3448">
                  <c:v>99.757499999999993</c:v>
                </c:pt>
                <c:pt idx="3449">
                  <c:v>102.146</c:v>
                </c:pt>
                <c:pt idx="3450">
                  <c:v>101.595</c:v>
                </c:pt>
                <c:pt idx="3451">
                  <c:v>100.952</c:v>
                </c:pt>
                <c:pt idx="3452">
                  <c:v>99.390100000000004</c:v>
                </c:pt>
                <c:pt idx="3453">
                  <c:v>98.930800000000005</c:v>
                </c:pt>
                <c:pt idx="3454">
                  <c:v>99.573800000000006</c:v>
                </c:pt>
                <c:pt idx="3455">
                  <c:v>103.616</c:v>
                </c:pt>
                <c:pt idx="3456">
                  <c:v>100.033</c:v>
                </c:pt>
                <c:pt idx="3457">
                  <c:v>100.86</c:v>
                </c:pt>
                <c:pt idx="3458">
                  <c:v>98.287800000000004</c:v>
                </c:pt>
                <c:pt idx="3459">
                  <c:v>96.542500000000004</c:v>
                </c:pt>
                <c:pt idx="3460">
                  <c:v>97.644800000000004</c:v>
                </c:pt>
                <c:pt idx="3461">
                  <c:v>97.736599999999996</c:v>
                </c:pt>
                <c:pt idx="3462">
                  <c:v>98.012200000000007</c:v>
                </c:pt>
                <c:pt idx="3463">
                  <c:v>99.481899999999996</c:v>
                </c:pt>
                <c:pt idx="3464">
                  <c:v>101.227</c:v>
                </c:pt>
                <c:pt idx="3465">
                  <c:v>100.86</c:v>
                </c:pt>
                <c:pt idx="3466">
                  <c:v>99.481899999999996</c:v>
                </c:pt>
                <c:pt idx="3467">
                  <c:v>97.828500000000005</c:v>
                </c:pt>
                <c:pt idx="3468">
                  <c:v>96.817999999999998</c:v>
                </c:pt>
                <c:pt idx="3469">
                  <c:v>99.022599999999997</c:v>
                </c:pt>
                <c:pt idx="3470">
                  <c:v>100.217</c:v>
                </c:pt>
                <c:pt idx="3471">
                  <c:v>100.4</c:v>
                </c:pt>
                <c:pt idx="3472">
                  <c:v>99.849299999999999</c:v>
                </c:pt>
                <c:pt idx="3473">
                  <c:v>100.768</c:v>
                </c:pt>
                <c:pt idx="3474">
                  <c:v>102.51300000000001</c:v>
                </c:pt>
                <c:pt idx="3475">
                  <c:v>102.605</c:v>
                </c:pt>
                <c:pt idx="3476">
                  <c:v>101.503</c:v>
                </c:pt>
                <c:pt idx="3477">
                  <c:v>100.492</c:v>
                </c:pt>
                <c:pt idx="3478">
                  <c:v>102.054</c:v>
                </c:pt>
                <c:pt idx="3479">
                  <c:v>104.626</c:v>
                </c:pt>
                <c:pt idx="3480">
                  <c:v>103.983</c:v>
                </c:pt>
                <c:pt idx="3481">
                  <c:v>105.453</c:v>
                </c:pt>
                <c:pt idx="3482">
                  <c:v>103.616</c:v>
                </c:pt>
                <c:pt idx="3483">
                  <c:v>104.902</c:v>
                </c:pt>
                <c:pt idx="3484">
                  <c:v>104.259</c:v>
                </c:pt>
                <c:pt idx="3485">
                  <c:v>106.188</c:v>
                </c:pt>
                <c:pt idx="3486">
                  <c:v>108.392</c:v>
                </c:pt>
                <c:pt idx="3487">
                  <c:v>107.014</c:v>
                </c:pt>
                <c:pt idx="3488">
                  <c:v>108.57599999999999</c:v>
                </c:pt>
                <c:pt idx="3489">
                  <c:v>107.657</c:v>
                </c:pt>
                <c:pt idx="3490">
                  <c:v>106.096</c:v>
                </c:pt>
                <c:pt idx="3491">
                  <c:v>104.902</c:v>
                </c:pt>
                <c:pt idx="3492">
                  <c:v>104.44199999999999</c:v>
                </c:pt>
                <c:pt idx="3493">
                  <c:v>104.902</c:v>
                </c:pt>
                <c:pt idx="3494">
                  <c:v>105.453</c:v>
                </c:pt>
                <c:pt idx="3495">
                  <c:v>104.259</c:v>
                </c:pt>
                <c:pt idx="3496">
                  <c:v>105.08499999999999</c:v>
                </c:pt>
                <c:pt idx="3497">
                  <c:v>103.983</c:v>
                </c:pt>
                <c:pt idx="3498">
                  <c:v>102.146</c:v>
                </c:pt>
                <c:pt idx="3499">
                  <c:v>103.15600000000001</c:v>
                </c:pt>
                <c:pt idx="3500">
                  <c:v>102.973</c:v>
                </c:pt>
                <c:pt idx="3501">
                  <c:v>106.279</c:v>
                </c:pt>
                <c:pt idx="3502">
                  <c:v>106.279</c:v>
                </c:pt>
                <c:pt idx="3503">
                  <c:v>105.361</c:v>
                </c:pt>
                <c:pt idx="3504">
                  <c:v>105.453</c:v>
                </c:pt>
                <c:pt idx="3505">
                  <c:v>106.188</c:v>
                </c:pt>
                <c:pt idx="3506">
                  <c:v>101.77800000000001</c:v>
                </c:pt>
                <c:pt idx="3507">
                  <c:v>102.697</c:v>
                </c:pt>
                <c:pt idx="3508">
                  <c:v>100.86</c:v>
                </c:pt>
                <c:pt idx="3509">
                  <c:v>100.4</c:v>
                </c:pt>
                <c:pt idx="3510">
                  <c:v>103.432</c:v>
                </c:pt>
                <c:pt idx="3511">
                  <c:v>102.789</c:v>
                </c:pt>
                <c:pt idx="3512">
                  <c:v>101.13500000000001</c:v>
                </c:pt>
                <c:pt idx="3513">
                  <c:v>101.87</c:v>
                </c:pt>
                <c:pt idx="3514">
                  <c:v>100.309</c:v>
                </c:pt>
                <c:pt idx="3515">
                  <c:v>101.227</c:v>
                </c:pt>
                <c:pt idx="3516">
                  <c:v>100.584</c:v>
                </c:pt>
                <c:pt idx="3517">
                  <c:v>102.054</c:v>
                </c:pt>
                <c:pt idx="3518">
                  <c:v>101.77800000000001</c:v>
                </c:pt>
                <c:pt idx="3519">
                  <c:v>100.676</c:v>
                </c:pt>
                <c:pt idx="3520">
                  <c:v>101.044</c:v>
                </c:pt>
                <c:pt idx="3521">
                  <c:v>105.17700000000001</c:v>
                </c:pt>
                <c:pt idx="3522">
                  <c:v>104.99299999999999</c:v>
                </c:pt>
                <c:pt idx="3523">
                  <c:v>107.657</c:v>
                </c:pt>
                <c:pt idx="3524">
                  <c:v>105.636</c:v>
                </c:pt>
                <c:pt idx="3525">
                  <c:v>106.096</c:v>
                </c:pt>
                <c:pt idx="3526">
                  <c:v>104.53400000000001</c:v>
                </c:pt>
                <c:pt idx="3527">
                  <c:v>106.922</c:v>
                </c:pt>
                <c:pt idx="3528">
                  <c:v>106.64700000000001</c:v>
                </c:pt>
                <c:pt idx="3529">
                  <c:v>106.188</c:v>
                </c:pt>
                <c:pt idx="3530">
                  <c:v>107.29</c:v>
                </c:pt>
                <c:pt idx="3531">
                  <c:v>110.229</c:v>
                </c:pt>
                <c:pt idx="3532">
                  <c:v>112.801</c:v>
                </c:pt>
                <c:pt idx="3533">
                  <c:v>111.97499999999999</c:v>
                </c:pt>
                <c:pt idx="3534">
                  <c:v>112.066</c:v>
                </c:pt>
                <c:pt idx="3535">
                  <c:v>111.24</c:v>
                </c:pt>
                <c:pt idx="3536">
                  <c:v>111.515</c:v>
                </c:pt>
                <c:pt idx="3537">
                  <c:v>113.261</c:v>
                </c:pt>
                <c:pt idx="3538">
                  <c:v>112.709</c:v>
                </c:pt>
                <c:pt idx="3539">
                  <c:v>110.964</c:v>
                </c:pt>
                <c:pt idx="3540">
                  <c:v>111.515</c:v>
                </c:pt>
                <c:pt idx="3541">
                  <c:v>110.505</c:v>
                </c:pt>
                <c:pt idx="3542">
                  <c:v>109.494</c:v>
                </c:pt>
                <c:pt idx="3543">
                  <c:v>108.48399999999999</c:v>
                </c:pt>
                <c:pt idx="3544">
                  <c:v>109.127</c:v>
                </c:pt>
                <c:pt idx="3545">
                  <c:v>109.678</c:v>
                </c:pt>
                <c:pt idx="3546">
                  <c:v>109.86199999999999</c:v>
                </c:pt>
                <c:pt idx="3547">
                  <c:v>107.014</c:v>
                </c:pt>
                <c:pt idx="3548">
                  <c:v>106.371</c:v>
                </c:pt>
                <c:pt idx="3549">
                  <c:v>104.81</c:v>
                </c:pt>
                <c:pt idx="3550">
                  <c:v>105.08499999999999</c:v>
                </c:pt>
                <c:pt idx="3551">
                  <c:v>105.453</c:v>
                </c:pt>
                <c:pt idx="3552">
                  <c:v>103.15600000000001</c:v>
                </c:pt>
                <c:pt idx="3553">
                  <c:v>103.983</c:v>
                </c:pt>
                <c:pt idx="3554">
                  <c:v>102.973</c:v>
                </c:pt>
                <c:pt idx="3555">
                  <c:v>103.248</c:v>
                </c:pt>
                <c:pt idx="3556">
                  <c:v>103.524</c:v>
                </c:pt>
                <c:pt idx="3557">
                  <c:v>103.248</c:v>
                </c:pt>
                <c:pt idx="3558">
                  <c:v>103.15600000000001</c:v>
                </c:pt>
                <c:pt idx="3559">
                  <c:v>103.70699999999999</c:v>
                </c:pt>
                <c:pt idx="3560">
                  <c:v>103.15600000000001</c:v>
                </c:pt>
                <c:pt idx="3561">
                  <c:v>101.13500000000001</c:v>
                </c:pt>
                <c:pt idx="3562">
                  <c:v>102.054</c:v>
                </c:pt>
                <c:pt idx="3563">
                  <c:v>102.881</c:v>
                </c:pt>
                <c:pt idx="3564">
                  <c:v>102.42100000000001</c:v>
                </c:pt>
                <c:pt idx="3565">
                  <c:v>102.973</c:v>
                </c:pt>
                <c:pt idx="3566">
                  <c:v>102.238</c:v>
                </c:pt>
                <c:pt idx="3567">
                  <c:v>101.319</c:v>
                </c:pt>
                <c:pt idx="3568">
                  <c:v>99.757499999999993</c:v>
                </c:pt>
                <c:pt idx="3569">
                  <c:v>98.195899999999995</c:v>
                </c:pt>
                <c:pt idx="3570">
                  <c:v>99.206400000000002</c:v>
                </c:pt>
                <c:pt idx="3571">
                  <c:v>99.481899999999996</c:v>
                </c:pt>
                <c:pt idx="3572">
                  <c:v>100.768</c:v>
                </c:pt>
                <c:pt idx="3573">
                  <c:v>100.86</c:v>
                </c:pt>
                <c:pt idx="3574">
                  <c:v>100.125</c:v>
                </c:pt>
                <c:pt idx="3575">
                  <c:v>99.573800000000006</c:v>
                </c:pt>
                <c:pt idx="3576">
                  <c:v>98.195899999999995</c:v>
                </c:pt>
                <c:pt idx="3577">
                  <c:v>98.471500000000006</c:v>
                </c:pt>
                <c:pt idx="3578">
                  <c:v>99.206400000000002</c:v>
                </c:pt>
                <c:pt idx="3579">
                  <c:v>99.941199999999995</c:v>
                </c:pt>
                <c:pt idx="3580">
                  <c:v>103.70699999999999</c:v>
                </c:pt>
                <c:pt idx="3581">
                  <c:v>102.054</c:v>
                </c:pt>
                <c:pt idx="3582">
                  <c:v>103.432</c:v>
                </c:pt>
                <c:pt idx="3583">
                  <c:v>101.87</c:v>
                </c:pt>
                <c:pt idx="3584">
                  <c:v>103.616</c:v>
                </c:pt>
                <c:pt idx="3585">
                  <c:v>103.524</c:v>
                </c:pt>
                <c:pt idx="3586">
                  <c:v>104.259</c:v>
                </c:pt>
                <c:pt idx="3587">
                  <c:v>105.545</c:v>
                </c:pt>
                <c:pt idx="3588">
                  <c:v>108.117</c:v>
                </c:pt>
                <c:pt idx="3589">
                  <c:v>104.718</c:v>
                </c:pt>
                <c:pt idx="3590">
                  <c:v>104.81</c:v>
                </c:pt>
                <c:pt idx="3591">
                  <c:v>104.075</c:v>
                </c:pt>
                <c:pt idx="3592">
                  <c:v>104.167</c:v>
                </c:pt>
                <c:pt idx="3593">
                  <c:v>103.06399999999999</c:v>
                </c:pt>
                <c:pt idx="3594">
                  <c:v>101.87</c:v>
                </c:pt>
                <c:pt idx="3595">
                  <c:v>100.309</c:v>
                </c:pt>
                <c:pt idx="3596">
                  <c:v>99.298199999999994</c:v>
                </c:pt>
                <c:pt idx="3597">
                  <c:v>100.125</c:v>
                </c:pt>
                <c:pt idx="3598">
                  <c:v>99.665599999999998</c:v>
                </c:pt>
                <c:pt idx="3599">
                  <c:v>100.125</c:v>
                </c:pt>
                <c:pt idx="3600">
                  <c:v>99.849299999999999</c:v>
                </c:pt>
                <c:pt idx="3601">
                  <c:v>101.044</c:v>
                </c:pt>
                <c:pt idx="3602">
                  <c:v>101.319</c:v>
                </c:pt>
                <c:pt idx="3603">
                  <c:v>98.563299999999998</c:v>
                </c:pt>
                <c:pt idx="3604">
                  <c:v>98.104100000000003</c:v>
                </c:pt>
                <c:pt idx="3605">
                  <c:v>97.277299999999997</c:v>
                </c:pt>
                <c:pt idx="3606">
                  <c:v>97.185500000000005</c:v>
                </c:pt>
                <c:pt idx="3607">
                  <c:v>96.817999999999998</c:v>
                </c:pt>
                <c:pt idx="3608">
                  <c:v>95.899500000000003</c:v>
                </c:pt>
                <c:pt idx="3609">
                  <c:v>94.705299999999994</c:v>
                </c:pt>
                <c:pt idx="3610">
                  <c:v>94.062299999999993</c:v>
                </c:pt>
                <c:pt idx="3611">
                  <c:v>96.174999999999997</c:v>
                </c:pt>
                <c:pt idx="3612">
                  <c:v>97.828500000000005</c:v>
                </c:pt>
                <c:pt idx="3613">
                  <c:v>94.980900000000005</c:v>
                </c:pt>
                <c:pt idx="3614">
                  <c:v>95.623900000000006</c:v>
                </c:pt>
                <c:pt idx="3615">
                  <c:v>96.634299999999996</c:v>
                </c:pt>
                <c:pt idx="3616">
                  <c:v>98.104100000000003</c:v>
                </c:pt>
                <c:pt idx="3617">
                  <c:v>97.001800000000003</c:v>
                </c:pt>
                <c:pt idx="3618">
                  <c:v>98.012200000000007</c:v>
                </c:pt>
                <c:pt idx="3619">
                  <c:v>97.369200000000006</c:v>
                </c:pt>
                <c:pt idx="3620">
                  <c:v>100.492</c:v>
                </c:pt>
                <c:pt idx="3621">
                  <c:v>100.309</c:v>
                </c:pt>
                <c:pt idx="3622">
                  <c:v>104.167</c:v>
                </c:pt>
                <c:pt idx="3623">
                  <c:v>101.595</c:v>
                </c:pt>
                <c:pt idx="3624">
                  <c:v>100.584</c:v>
                </c:pt>
                <c:pt idx="3625">
                  <c:v>101.687</c:v>
                </c:pt>
                <c:pt idx="3626">
                  <c:v>100.309</c:v>
                </c:pt>
                <c:pt idx="3627">
                  <c:v>98.838899999999995</c:v>
                </c:pt>
                <c:pt idx="3628">
                  <c:v>99.757499999999993</c:v>
                </c:pt>
                <c:pt idx="3629">
                  <c:v>98.930800000000005</c:v>
                </c:pt>
                <c:pt idx="3630">
                  <c:v>99.941199999999995</c:v>
                </c:pt>
                <c:pt idx="3631">
                  <c:v>101.503</c:v>
                </c:pt>
                <c:pt idx="3632">
                  <c:v>101.595</c:v>
                </c:pt>
                <c:pt idx="3633">
                  <c:v>103.70699999999999</c:v>
                </c:pt>
                <c:pt idx="3634">
                  <c:v>105.361</c:v>
                </c:pt>
                <c:pt idx="3635">
                  <c:v>103.616</c:v>
                </c:pt>
                <c:pt idx="3636">
                  <c:v>104.075</c:v>
                </c:pt>
                <c:pt idx="3637">
                  <c:v>103.06399999999999</c:v>
                </c:pt>
                <c:pt idx="3638">
                  <c:v>101.044</c:v>
                </c:pt>
                <c:pt idx="3639">
                  <c:v>102.238</c:v>
                </c:pt>
                <c:pt idx="3640">
                  <c:v>102.697</c:v>
                </c:pt>
                <c:pt idx="3641">
                  <c:v>104.167</c:v>
                </c:pt>
                <c:pt idx="3642">
                  <c:v>108.57599999999999</c:v>
                </c:pt>
                <c:pt idx="3643">
                  <c:v>108.117</c:v>
                </c:pt>
                <c:pt idx="3644">
                  <c:v>106.279</c:v>
                </c:pt>
                <c:pt idx="3645">
                  <c:v>106.279</c:v>
                </c:pt>
                <c:pt idx="3646">
                  <c:v>107.10599999999999</c:v>
                </c:pt>
                <c:pt idx="3647">
                  <c:v>107.014</c:v>
                </c:pt>
                <c:pt idx="3648">
                  <c:v>105.545</c:v>
                </c:pt>
                <c:pt idx="3649">
                  <c:v>107.19799999999999</c:v>
                </c:pt>
                <c:pt idx="3650">
                  <c:v>106.922</c:v>
                </c:pt>
                <c:pt idx="3651">
                  <c:v>107.657</c:v>
                </c:pt>
                <c:pt idx="3652">
                  <c:v>112.61799999999999</c:v>
                </c:pt>
                <c:pt idx="3653">
                  <c:v>112.801</c:v>
                </c:pt>
                <c:pt idx="3654">
                  <c:v>115.92400000000001</c:v>
                </c:pt>
                <c:pt idx="3655">
                  <c:v>116.108</c:v>
                </c:pt>
                <c:pt idx="3656">
                  <c:v>116.108</c:v>
                </c:pt>
                <c:pt idx="3657">
                  <c:v>117.027</c:v>
                </c:pt>
                <c:pt idx="3658">
                  <c:v>115.557</c:v>
                </c:pt>
                <c:pt idx="3659">
                  <c:v>115.006</c:v>
                </c:pt>
                <c:pt idx="3660">
                  <c:v>117.39400000000001</c:v>
                </c:pt>
                <c:pt idx="3661">
                  <c:v>119.782</c:v>
                </c:pt>
                <c:pt idx="3662">
                  <c:v>115.833</c:v>
                </c:pt>
                <c:pt idx="3663">
                  <c:v>118.956</c:v>
                </c:pt>
                <c:pt idx="3664">
                  <c:v>122.72199999999999</c:v>
                </c:pt>
                <c:pt idx="3665">
                  <c:v>123.089</c:v>
                </c:pt>
                <c:pt idx="3666">
                  <c:v>122.446</c:v>
                </c:pt>
                <c:pt idx="3667">
                  <c:v>121.52800000000001</c:v>
                </c:pt>
                <c:pt idx="3668">
                  <c:v>124.83499999999999</c:v>
                </c:pt>
                <c:pt idx="3669">
                  <c:v>122.26300000000001</c:v>
                </c:pt>
                <c:pt idx="3670">
                  <c:v>123.45699999999999</c:v>
                </c:pt>
                <c:pt idx="3671">
                  <c:v>123.089</c:v>
                </c:pt>
                <c:pt idx="3672">
                  <c:v>123.089</c:v>
                </c:pt>
                <c:pt idx="3673">
                  <c:v>119.96599999999999</c:v>
                </c:pt>
                <c:pt idx="3674">
                  <c:v>119.782</c:v>
                </c:pt>
                <c:pt idx="3675">
                  <c:v>122.72199999999999</c:v>
                </c:pt>
                <c:pt idx="3676">
                  <c:v>122.998</c:v>
                </c:pt>
                <c:pt idx="3677">
                  <c:v>123.824</c:v>
                </c:pt>
                <c:pt idx="3678">
                  <c:v>124.19199999999999</c:v>
                </c:pt>
                <c:pt idx="3679">
                  <c:v>125.57</c:v>
                </c:pt>
                <c:pt idx="3680">
                  <c:v>127.223</c:v>
                </c:pt>
                <c:pt idx="3681">
                  <c:v>124.375</c:v>
                </c:pt>
                <c:pt idx="3682">
                  <c:v>126.58</c:v>
                </c:pt>
                <c:pt idx="3683">
                  <c:v>129.244</c:v>
                </c:pt>
                <c:pt idx="3684">
                  <c:v>131.08099999999999</c:v>
                </c:pt>
                <c:pt idx="3685">
                  <c:v>131.173</c:v>
                </c:pt>
                <c:pt idx="3686">
                  <c:v>128.785</c:v>
                </c:pt>
                <c:pt idx="3687">
                  <c:v>127.774</c:v>
                </c:pt>
                <c:pt idx="3688">
                  <c:v>128.32499999999999</c:v>
                </c:pt>
                <c:pt idx="3689">
                  <c:v>124.467</c:v>
                </c:pt>
                <c:pt idx="3690">
                  <c:v>124.28400000000001</c:v>
                </c:pt>
                <c:pt idx="3691">
                  <c:v>125.018</c:v>
                </c:pt>
                <c:pt idx="3692">
                  <c:v>127.774</c:v>
                </c:pt>
                <c:pt idx="3693">
                  <c:v>129.887</c:v>
                </c:pt>
                <c:pt idx="3694">
                  <c:v>129.51900000000001</c:v>
                </c:pt>
                <c:pt idx="3695">
                  <c:v>130.53</c:v>
                </c:pt>
                <c:pt idx="3696">
                  <c:v>130.53</c:v>
                </c:pt>
                <c:pt idx="3697">
                  <c:v>133.102</c:v>
                </c:pt>
                <c:pt idx="3698">
                  <c:v>134.84700000000001</c:v>
                </c:pt>
                <c:pt idx="3699">
                  <c:v>139.256</c:v>
                </c:pt>
                <c:pt idx="3700">
                  <c:v>142.012</c:v>
                </c:pt>
                <c:pt idx="3701">
                  <c:v>148.25800000000001</c:v>
                </c:pt>
                <c:pt idx="3702">
                  <c:v>152.48400000000001</c:v>
                </c:pt>
                <c:pt idx="3703">
                  <c:v>152.11600000000001</c:v>
                </c:pt>
                <c:pt idx="3704">
                  <c:v>152.851</c:v>
                </c:pt>
                <c:pt idx="3705">
                  <c:v>150.279</c:v>
                </c:pt>
                <c:pt idx="3706">
                  <c:v>145.13499999999999</c:v>
                </c:pt>
                <c:pt idx="3707">
                  <c:v>147.24799999999999</c:v>
                </c:pt>
                <c:pt idx="3708">
                  <c:v>148.90100000000001</c:v>
                </c:pt>
                <c:pt idx="3709">
                  <c:v>151.749</c:v>
                </c:pt>
                <c:pt idx="3710">
                  <c:v>145.31899999999999</c:v>
                </c:pt>
                <c:pt idx="3711">
                  <c:v>146.97200000000001</c:v>
                </c:pt>
                <c:pt idx="3712">
                  <c:v>143.114</c:v>
                </c:pt>
                <c:pt idx="3713">
                  <c:v>148.25800000000001</c:v>
                </c:pt>
                <c:pt idx="3714">
                  <c:v>143.66499999999999</c:v>
                </c:pt>
                <c:pt idx="3715">
                  <c:v>147.79900000000001</c:v>
                </c:pt>
                <c:pt idx="3716">
                  <c:v>147.89099999999999</c:v>
                </c:pt>
                <c:pt idx="3717">
                  <c:v>145.68600000000001</c:v>
                </c:pt>
                <c:pt idx="3718">
                  <c:v>145.68600000000001</c:v>
                </c:pt>
                <c:pt idx="3719">
                  <c:v>140.91</c:v>
                </c:pt>
                <c:pt idx="3720">
                  <c:v>137.69499999999999</c:v>
                </c:pt>
                <c:pt idx="3721">
                  <c:v>138.24600000000001</c:v>
                </c:pt>
                <c:pt idx="3722">
                  <c:v>140.267</c:v>
                </c:pt>
                <c:pt idx="3723">
                  <c:v>140.267</c:v>
                </c:pt>
                <c:pt idx="3724">
                  <c:v>136.77600000000001</c:v>
                </c:pt>
                <c:pt idx="3725">
                  <c:v>134.38800000000001</c:v>
                </c:pt>
                <c:pt idx="3726">
                  <c:v>134.29599999999999</c:v>
                </c:pt>
                <c:pt idx="3727">
                  <c:v>133.46899999999999</c:v>
                </c:pt>
                <c:pt idx="3728">
                  <c:v>144.49199999999999</c:v>
                </c:pt>
                <c:pt idx="3729">
                  <c:v>150.00399999999999</c:v>
                </c:pt>
                <c:pt idx="3730">
                  <c:v>149.17699999999999</c:v>
                </c:pt>
                <c:pt idx="3731">
                  <c:v>151.749</c:v>
                </c:pt>
                <c:pt idx="3732">
                  <c:v>150.18700000000001</c:v>
                </c:pt>
                <c:pt idx="3733">
                  <c:v>148.35</c:v>
                </c:pt>
                <c:pt idx="3734">
                  <c:v>145.68600000000001</c:v>
                </c:pt>
                <c:pt idx="3735">
                  <c:v>151.29</c:v>
                </c:pt>
                <c:pt idx="3736">
                  <c:v>150.83000000000001</c:v>
                </c:pt>
                <c:pt idx="3737">
                  <c:v>152.66800000000001</c:v>
                </c:pt>
                <c:pt idx="3738">
                  <c:v>152.75899999999999</c:v>
                </c:pt>
                <c:pt idx="3739">
                  <c:v>149.453</c:v>
                </c:pt>
                <c:pt idx="3740">
                  <c:v>147.79900000000001</c:v>
                </c:pt>
                <c:pt idx="3741">
                  <c:v>151.93299999999999</c:v>
                </c:pt>
                <c:pt idx="3742">
                  <c:v>150.00399999999999</c:v>
                </c:pt>
                <c:pt idx="3743">
                  <c:v>147.24799999999999</c:v>
                </c:pt>
                <c:pt idx="3744">
                  <c:v>144.95099999999999</c:v>
                </c:pt>
                <c:pt idx="3745">
                  <c:v>145.87</c:v>
                </c:pt>
                <c:pt idx="3746">
                  <c:v>140.542</c:v>
                </c:pt>
                <c:pt idx="3747">
                  <c:v>140.91</c:v>
                </c:pt>
                <c:pt idx="3748">
                  <c:v>137.60300000000001</c:v>
                </c:pt>
                <c:pt idx="3749">
                  <c:v>139.99100000000001</c:v>
                </c:pt>
                <c:pt idx="3750">
                  <c:v>143.75700000000001</c:v>
                </c:pt>
                <c:pt idx="3751">
                  <c:v>143.20599999999999</c:v>
                </c:pt>
                <c:pt idx="3752">
                  <c:v>140.44999999999999</c:v>
                </c:pt>
                <c:pt idx="3753">
                  <c:v>141.46100000000001</c:v>
                </c:pt>
                <c:pt idx="3754">
                  <c:v>137.60300000000001</c:v>
                </c:pt>
                <c:pt idx="3755">
                  <c:v>137.511</c:v>
                </c:pt>
                <c:pt idx="3756">
                  <c:v>137.327</c:v>
                </c:pt>
                <c:pt idx="3757">
                  <c:v>140.44999999999999</c:v>
                </c:pt>
                <c:pt idx="3758">
                  <c:v>137.60300000000001</c:v>
                </c:pt>
                <c:pt idx="3759">
                  <c:v>139.80699999999999</c:v>
                </c:pt>
                <c:pt idx="3760">
                  <c:v>137.05199999999999</c:v>
                </c:pt>
                <c:pt idx="3761">
                  <c:v>136.684</c:v>
                </c:pt>
                <c:pt idx="3762">
                  <c:v>130.989</c:v>
                </c:pt>
                <c:pt idx="3763">
                  <c:v>131.08099999999999</c:v>
                </c:pt>
                <c:pt idx="3764">
                  <c:v>127.499</c:v>
                </c:pt>
                <c:pt idx="3765">
                  <c:v>128.32499999999999</c:v>
                </c:pt>
                <c:pt idx="3766">
                  <c:v>127.866</c:v>
                </c:pt>
                <c:pt idx="3767">
                  <c:v>124.74299999999999</c:v>
                </c:pt>
                <c:pt idx="3768">
                  <c:v>127.682</c:v>
                </c:pt>
                <c:pt idx="3769">
                  <c:v>126.947</c:v>
                </c:pt>
                <c:pt idx="3770">
                  <c:v>126.58</c:v>
                </c:pt>
                <c:pt idx="3771">
                  <c:v>130.43799999999999</c:v>
                </c:pt>
                <c:pt idx="3772">
                  <c:v>132.82599999999999</c:v>
                </c:pt>
                <c:pt idx="3773">
                  <c:v>130.80500000000001</c:v>
                </c:pt>
                <c:pt idx="3774">
                  <c:v>128.69300000000001</c:v>
                </c:pt>
                <c:pt idx="3775">
                  <c:v>125.937</c:v>
                </c:pt>
                <c:pt idx="3776">
                  <c:v>127.039</c:v>
                </c:pt>
                <c:pt idx="3777">
                  <c:v>124.28400000000001</c:v>
                </c:pt>
                <c:pt idx="3778">
                  <c:v>122.354</c:v>
                </c:pt>
                <c:pt idx="3779">
                  <c:v>120.88500000000001</c:v>
                </c:pt>
                <c:pt idx="3780">
                  <c:v>119.41500000000001</c:v>
                </c:pt>
                <c:pt idx="3781">
                  <c:v>120.79300000000001</c:v>
                </c:pt>
                <c:pt idx="3782">
                  <c:v>121.43600000000001</c:v>
                </c:pt>
                <c:pt idx="3783">
                  <c:v>121.803</c:v>
                </c:pt>
                <c:pt idx="3784">
                  <c:v>120.425</c:v>
                </c:pt>
                <c:pt idx="3785">
                  <c:v>123.824</c:v>
                </c:pt>
                <c:pt idx="3786">
                  <c:v>120.88500000000001</c:v>
                </c:pt>
                <c:pt idx="3787">
                  <c:v>117.30200000000001</c:v>
                </c:pt>
                <c:pt idx="3788">
                  <c:v>114.363</c:v>
                </c:pt>
                <c:pt idx="3789">
                  <c:v>115.465</c:v>
                </c:pt>
                <c:pt idx="3790">
                  <c:v>114.914</c:v>
                </c:pt>
                <c:pt idx="3791">
                  <c:v>114.271</c:v>
                </c:pt>
                <c:pt idx="3792">
                  <c:v>116.384</c:v>
                </c:pt>
                <c:pt idx="3793">
                  <c:v>117.30200000000001</c:v>
                </c:pt>
                <c:pt idx="3794">
                  <c:v>115.557</c:v>
                </c:pt>
                <c:pt idx="3795">
                  <c:v>114.547</c:v>
                </c:pt>
                <c:pt idx="3796">
                  <c:v>117.027</c:v>
                </c:pt>
                <c:pt idx="3797">
                  <c:v>114.087</c:v>
                </c:pt>
                <c:pt idx="3798">
                  <c:v>116.476</c:v>
                </c:pt>
                <c:pt idx="3799">
                  <c:v>115.006</c:v>
                </c:pt>
                <c:pt idx="3800">
                  <c:v>115.741</c:v>
                </c:pt>
                <c:pt idx="3801">
                  <c:v>117.762</c:v>
                </c:pt>
                <c:pt idx="3802">
                  <c:v>118.864</c:v>
                </c:pt>
                <c:pt idx="3803">
                  <c:v>119.048</c:v>
                </c:pt>
                <c:pt idx="3804">
                  <c:v>119.048</c:v>
                </c:pt>
                <c:pt idx="3805">
                  <c:v>120.15</c:v>
                </c:pt>
                <c:pt idx="3806">
                  <c:v>121.62</c:v>
                </c:pt>
                <c:pt idx="3807">
                  <c:v>122.998</c:v>
                </c:pt>
                <c:pt idx="3808">
                  <c:v>121.252</c:v>
                </c:pt>
                <c:pt idx="3809">
                  <c:v>119.599</c:v>
                </c:pt>
                <c:pt idx="3810">
                  <c:v>119.96599999999999</c:v>
                </c:pt>
                <c:pt idx="3811">
                  <c:v>122.81399999999999</c:v>
                </c:pt>
                <c:pt idx="3812">
                  <c:v>123.273</c:v>
                </c:pt>
                <c:pt idx="3813">
                  <c:v>120.425</c:v>
                </c:pt>
                <c:pt idx="3814">
                  <c:v>121.98699999999999</c:v>
                </c:pt>
                <c:pt idx="3815">
                  <c:v>120.70099999999999</c:v>
                </c:pt>
                <c:pt idx="3816">
                  <c:v>118.129</c:v>
                </c:pt>
                <c:pt idx="3817">
                  <c:v>117.762</c:v>
                </c:pt>
                <c:pt idx="3818">
                  <c:v>117.486</c:v>
                </c:pt>
                <c:pt idx="3819">
                  <c:v>113.536</c:v>
                </c:pt>
                <c:pt idx="3820">
                  <c:v>114.822</c:v>
                </c:pt>
                <c:pt idx="3821">
                  <c:v>116.935</c:v>
                </c:pt>
                <c:pt idx="3822">
                  <c:v>119.96599999999999</c:v>
                </c:pt>
                <c:pt idx="3823">
                  <c:v>118.129</c:v>
                </c:pt>
                <c:pt idx="3824">
                  <c:v>117.94499999999999</c:v>
                </c:pt>
                <c:pt idx="3825">
                  <c:v>115.006</c:v>
                </c:pt>
                <c:pt idx="3826">
                  <c:v>114.547</c:v>
                </c:pt>
                <c:pt idx="3827">
                  <c:v>113.904</c:v>
                </c:pt>
                <c:pt idx="3828">
                  <c:v>112.61799999999999</c:v>
                </c:pt>
                <c:pt idx="3829">
                  <c:v>114.087</c:v>
                </c:pt>
                <c:pt idx="3830">
                  <c:v>114.271</c:v>
                </c:pt>
                <c:pt idx="3831">
                  <c:v>107.565</c:v>
                </c:pt>
                <c:pt idx="3832">
                  <c:v>108.76</c:v>
                </c:pt>
                <c:pt idx="3833">
                  <c:v>108.3</c:v>
                </c:pt>
                <c:pt idx="3834">
                  <c:v>108.3</c:v>
                </c:pt>
                <c:pt idx="3835">
                  <c:v>105.08499999999999</c:v>
                </c:pt>
                <c:pt idx="3836">
                  <c:v>103.248</c:v>
                </c:pt>
                <c:pt idx="3837">
                  <c:v>103.248</c:v>
                </c:pt>
                <c:pt idx="3838">
                  <c:v>104.44199999999999</c:v>
                </c:pt>
                <c:pt idx="3839">
                  <c:v>104.167</c:v>
                </c:pt>
                <c:pt idx="3840">
                  <c:v>102.605</c:v>
                </c:pt>
                <c:pt idx="3841">
                  <c:v>105.361</c:v>
                </c:pt>
                <c:pt idx="3842">
                  <c:v>103.983</c:v>
                </c:pt>
                <c:pt idx="3843">
                  <c:v>105.636</c:v>
                </c:pt>
                <c:pt idx="3844">
                  <c:v>103.432</c:v>
                </c:pt>
                <c:pt idx="3845">
                  <c:v>104.718</c:v>
                </c:pt>
                <c:pt idx="3846">
                  <c:v>106.64700000000001</c:v>
                </c:pt>
                <c:pt idx="3847">
                  <c:v>104.167</c:v>
                </c:pt>
                <c:pt idx="3848">
                  <c:v>105.453</c:v>
                </c:pt>
                <c:pt idx="3849">
                  <c:v>104.902</c:v>
                </c:pt>
                <c:pt idx="3850">
                  <c:v>104.44199999999999</c:v>
                </c:pt>
                <c:pt idx="3851">
                  <c:v>103.15600000000001</c:v>
                </c:pt>
                <c:pt idx="3852">
                  <c:v>105.08499999999999</c:v>
                </c:pt>
                <c:pt idx="3853">
                  <c:v>103.524</c:v>
                </c:pt>
                <c:pt idx="3854">
                  <c:v>105.08499999999999</c:v>
                </c:pt>
                <c:pt idx="3855">
                  <c:v>106.64700000000001</c:v>
                </c:pt>
                <c:pt idx="3856">
                  <c:v>105.91200000000001</c:v>
                </c:pt>
                <c:pt idx="3857">
                  <c:v>108.117</c:v>
                </c:pt>
                <c:pt idx="3858">
                  <c:v>107.565</c:v>
                </c:pt>
                <c:pt idx="3859">
                  <c:v>107.474</c:v>
                </c:pt>
                <c:pt idx="3860">
                  <c:v>104.81</c:v>
                </c:pt>
                <c:pt idx="3861">
                  <c:v>102.881</c:v>
                </c:pt>
                <c:pt idx="3862">
                  <c:v>102.697</c:v>
                </c:pt>
                <c:pt idx="3863">
                  <c:v>101.227</c:v>
                </c:pt>
                <c:pt idx="3864">
                  <c:v>101.962</c:v>
                </c:pt>
                <c:pt idx="3865">
                  <c:v>103.70699999999999</c:v>
                </c:pt>
                <c:pt idx="3866">
                  <c:v>105.453</c:v>
                </c:pt>
                <c:pt idx="3867">
                  <c:v>108.76</c:v>
                </c:pt>
                <c:pt idx="3868">
                  <c:v>107.84099999999999</c:v>
                </c:pt>
                <c:pt idx="3869">
                  <c:v>116.476</c:v>
                </c:pt>
                <c:pt idx="3870">
                  <c:v>119.782</c:v>
                </c:pt>
                <c:pt idx="3871">
                  <c:v>119.782</c:v>
                </c:pt>
                <c:pt idx="3872">
                  <c:v>118.313</c:v>
                </c:pt>
                <c:pt idx="3873">
                  <c:v>124.467</c:v>
                </c:pt>
                <c:pt idx="3874">
                  <c:v>124.375</c:v>
                </c:pt>
                <c:pt idx="3875">
                  <c:v>120.70099999999999</c:v>
                </c:pt>
                <c:pt idx="3876">
                  <c:v>123.089</c:v>
                </c:pt>
                <c:pt idx="3877">
                  <c:v>122.07899999999999</c:v>
                </c:pt>
                <c:pt idx="3878">
                  <c:v>119.599</c:v>
                </c:pt>
                <c:pt idx="3879">
                  <c:v>118.58799999999999</c:v>
                </c:pt>
                <c:pt idx="3880">
                  <c:v>120.334</c:v>
                </c:pt>
                <c:pt idx="3881">
                  <c:v>117.21</c:v>
                </c:pt>
                <c:pt idx="3882">
                  <c:v>119.048</c:v>
                </c:pt>
                <c:pt idx="3883">
                  <c:v>119.139</c:v>
                </c:pt>
                <c:pt idx="3884">
                  <c:v>117.119</c:v>
                </c:pt>
                <c:pt idx="3885">
                  <c:v>117.39400000000001</c:v>
                </c:pt>
                <c:pt idx="3886">
                  <c:v>115.19</c:v>
                </c:pt>
                <c:pt idx="3887">
                  <c:v>117.762</c:v>
                </c:pt>
                <c:pt idx="3888">
                  <c:v>117.762</c:v>
                </c:pt>
                <c:pt idx="3889">
                  <c:v>120.242</c:v>
                </c:pt>
                <c:pt idx="3890">
                  <c:v>122.63</c:v>
                </c:pt>
                <c:pt idx="3891">
                  <c:v>121.43600000000001</c:v>
                </c:pt>
                <c:pt idx="3892">
                  <c:v>123.824</c:v>
                </c:pt>
                <c:pt idx="3893">
                  <c:v>116.751</c:v>
                </c:pt>
                <c:pt idx="3894">
                  <c:v>116.108</c:v>
                </c:pt>
                <c:pt idx="3895">
                  <c:v>116.384</c:v>
                </c:pt>
                <c:pt idx="3896">
                  <c:v>116.292</c:v>
                </c:pt>
                <c:pt idx="3897">
                  <c:v>116.01600000000001</c:v>
                </c:pt>
                <c:pt idx="3898">
                  <c:v>114.547</c:v>
                </c:pt>
                <c:pt idx="3899">
                  <c:v>112.801</c:v>
                </c:pt>
                <c:pt idx="3900">
                  <c:v>111.056</c:v>
                </c:pt>
                <c:pt idx="3901">
                  <c:v>110.59699999999999</c:v>
                </c:pt>
                <c:pt idx="3902">
                  <c:v>109.678</c:v>
                </c:pt>
                <c:pt idx="3903">
                  <c:v>108.48399999999999</c:v>
                </c:pt>
                <c:pt idx="3904">
                  <c:v>112.526</c:v>
                </c:pt>
                <c:pt idx="3905">
                  <c:v>112.61799999999999</c:v>
                </c:pt>
                <c:pt idx="3906">
                  <c:v>111.423</c:v>
                </c:pt>
                <c:pt idx="3907">
                  <c:v>109.586</c:v>
                </c:pt>
                <c:pt idx="3908">
                  <c:v>110.229</c:v>
                </c:pt>
                <c:pt idx="3909">
                  <c:v>113.904</c:v>
                </c:pt>
                <c:pt idx="3910">
                  <c:v>113.812</c:v>
                </c:pt>
                <c:pt idx="3911">
                  <c:v>115.557</c:v>
                </c:pt>
                <c:pt idx="3912">
                  <c:v>115.92400000000001</c:v>
                </c:pt>
                <c:pt idx="3913">
                  <c:v>115.833</c:v>
                </c:pt>
                <c:pt idx="3914">
                  <c:v>117.85299999999999</c:v>
                </c:pt>
                <c:pt idx="3915">
                  <c:v>120.334</c:v>
                </c:pt>
                <c:pt idx="3916">
                  <c:v>123.273</c:v>
                </c:pt>
                <c:pt idx="3917">
                  <c:v>122.90600000000001</c:v>
                </c:pt>
                <c:pt idx="3918">
                  <c:v>122.446</c:v>
                </c:pt>
                <c:pt idx="3919">
                  <c:v>127.223</c:v>
                </c:pt>
                <c:pt idx="3920">
                  <c:v>126.21299999999999</c:v>
                </c:pt>
                <c:pt idx="3921">
                  <c:v>125.845</c:v>
                </c:pt>
                <c:pt idx="3922">
                  <c:v>128.417</c:v>
                </c:pt>
                <c:pt idx="3923">
                  <c:v>127.59</c:v>
                </c:pt>
                <c:pt idx="3924">
                  <c:v>124.651</c:v>
                </c:pt>
                <c:pt idx="3925">
                  <c:v>128.05000000000001</c:v>
                </c:pt>
                <c:pt idx="3926">
                  <c:v>128.96799999999999</c:v>
                </c:pt>
                <c:pt idx="3927">
                  <c:v>130.071</c:v>
                </c:pt>
                <c:pt idx="3928">
                  <c:v>128.50899999999999</c:v>
                </c:pt>
                <c:pt idx="3929">
                  <c:v>131.72399999999999</c:v>
                </c:pt>
                <c:pt idx="3930">
                  <c:v>131.26499999999999</c:v>
                </c:pt>
                <c:pt idx="3931">
                  <c:v>131.357</c:v>
                </c:pt>
                <c:pt idx="3932">
                  <c:v>131.72399999999999</c:v>
                </c:pt>
                <c:pt idx="3933">
                  <c:v>132.91800000000001</c:v>
                </c:pt>
                <c:pt idx="3934">
                  <c:v>134.11199999999999</c:v>
                </c:pt>
                <c:pt idx="3935">
                  <c:v>135.30600000000001</c:v>
                </c:pt>
                <c:pt idx="3936">
                  <c:v>139.07300000000001</c:v>
                </c:pt>
                <c:pt idx="3937">
                  <c:v>140.91</c:v>
                </c:pt>
                <c:pt idx="3938">
                  <c:v>135.67400000000001</c:v>
                </c:pt>
                <c:pt idx="3939">
                  <c:v>134.47999999999999</c:v>
                </c:pt>
                <c:pt idx="3940">
                  <c:v>133.37700000000001</c:v>
                </c:pt>
                <c:pt idx="3941">
                  <c:v>133.286</c:v>
                </c:pt>
                <c:pt idx="3942">
                  <c:v>131.63200000000001</c:v>
                </c:pt>
                <c:pt idx="3943">
                  <c:v>132.643</c:v>
                </c:pt>
                <c:pt idx="3944">
                  <c:v>132.55099999999999</c:v>
                </c:pt>
                <c:pt idx="3945">
                  <c:v>131.816</c:v>
                </c:pt>
                <c:pt idx="3946">
                  <c:v>135.03100000000001</c:v>
                </c:pt>
                <c:pt idx="3947">
                  <c:v>133.46899999999999</c:v>
                </c:pt>
                <c:pt idx="3948">
                  <c:v>131.72399999999999</c:v>
                </c:pt>
                <c:pt idx="3949">
                  <c:v>130.071</c:v>
                </c:pt>
                <c:pt idx="3950">
                  <c:v>126.764</c:v>
                </c:pt>
                <c:pt idx="3951">
                  <c:v>128.05000000000001</c:v>
                </c:pt>
                <c:pt idx="3952">
                  <c:v>127.499</c:v>
                </c:pt>
                <c:pt idx="3953">
                  <c:v>126.764</c:v>
                </c:pt>
                <c:pt idx="3954">
                  <c:v>124.92700000000001</c:v>
                </c:pt>
                <c:pt idx="3955">
                  <c:v>124.375</c:v>
                </c:pt>
                <c:pt idx="3956">
                  <c:v>130.89699999999999</c:v>
                </c:pt>
                <c:pt idx="3957">
                  <c:v>129.887</c:v>
                </c:pt>
                <c:pt idx="3958">
                  <c:v>128.417</c:v>
                </c:pt>
                <c:pt idx="3959">
                  <c:v>125.202</c:v>
                </c:pt>
                <c:pt idx="3960">
                  <c:v>127.59</c:v>
                </c:pt>
                <c:pt idx="3961">
                  <c:v>126.947</c:v>
                </c:pt>
                <c:pt idx="3962">
                  <c:v>126.672</c:v>
                </c:pt>
                <c:pt idx="3963">
                  <c:v>129.703</c:v>
                </c:pt>
                <c:pt idx="3964">
                  <c:v>132.459</c:v>
                </c:pt>
                <c:pt idx="3965">
                  <c:v>132.09100000000001</c:v>
                </c:pt>
                <c:pt idx="3966">
                  <c:v>130.53</c:v>
                </c:pt>
                <c:pt idx="3967">
                  <c:v>132.36699999999999</c:v>
                </c:pt>
                <c:pt idx="3968">
                  <c:v>133.83699999999999</c:v>
                </c:pt>
                <c:pt idx="3969">
                  <c:v>131.90799999999999</c:v>
                </c:pt>
                <c:pt idx="3970">
                  <c:v>129.428</c:v>
                </c:pt>
                <c:pt idx="3971">
                  <c:v>125.294</c:v>
                </c:pt>
                <c:pt idx="3972">
                  <c:v>122.17100000000001</c:v>
                </c:pt>
                <c:pt idx="3973">
                  <c:v>120.425</c:v>
                </c:pt>
                <c:pt idx="3974">
                  <c:v>120.242</c:v>
                </c:pt>
                <c:pt idx="3975">
                  <c:v>120.05800000000001</c:v>
                </c:pt>
                <c:pt idx="3976">
                  <c:v>122.72199999999999</c:v>
                </c:pt>
                <c:pt idx="3977">
                  <c:v>119.599</c:v>
                </c:pt>
                <c:pt idx="3978">
                  <c:v>122.90600000000001</c:v>
                </c:pt>
                <c:pt idx="3979">
                  <c:v>123.54900000000001</c:v>
                </c:pt>
                <c:pt idx="3980">
                  <c:v>120.60899999999999</c:v>
                </c:pt>
                <c:pt idx="3981">
                  <c:v>122.63</c:v>
                </c:pt>
                <c:pt idx="3982">
                  <c:v>125.11</c:v>
                </c:pt>
                <c:pt idx="3983">
                  <c:v>130.25399999999999</c:v>
                </c:pt>
                <c:pt idx="3984">
                  <c:v>135.76599999999999</c:v>
                </c:pt>
                <c:pt idx="3985">
                  <c:v>135.67400000000001</c:v>
                </c:pt>
                <c:pt idx="3986">
                  <c:v>134.93899999999999</c:v>
                </c:pt>
                <c:pt idx="3987">
                  <c:v>138.613</c:v>
                </c:pt>
                <c:pt idx="3988">
                  <c:v>138.06200000000001</c:v>
                </c:pt>
                <c:pt idx="3989">
                  <c:v>135.58199999999999</c:v>
                </c:pt>
                <c:pt idx="3990">
                  <c:v>135.76599999999999</c:v>
                </c:pt>
                <c:pt idx="3991">
                  <c:v>134.11199999999999</c:v>
                </c:pt>
                <c:pt idx="3992">
                  <c:v>133.56100000000001</c:v>
                </c:pt>
                <c:pt idx="3993">
                  <c:v>138.88900000000001</c:v>
                </c:pt>
                <c:pt idx="3994">
                  <c:v>137.97</c:v>
                </c:pt>
                <c:pt idx="3995">
                  <c:v>138.88900000000001</c:v>
                </c:pt>
                <c:pt idx="3996">
                  <c:v>140.726</c:v>
                </c:pt>
                <c:pt idx="3997">
                  <c:v>142.93100000000001</c:v>
                </c:pt>
                <c:pt idx="3998">
                  <c:v>148.25800000000001</c:v>
                </c:pt>
                <c:pt idx="3999">
                  <c:v>149.08500000000001</c:v>
                </c:pt>
                <c:pt idx="4000">
                  <c:v>148.99299999999999</c:v>
                </c:pt>
                <c:pt idx="4001">
                  <c:v>146.881</c:v>
                </c:pt>
                <c:pt idx="4002">
                  <c:v>142.655</c:v>
                </c:pt>
                <c:pt idx="4003">
                  <c:v>133.56100000000001</c:v>
                </c:pt>
                <c:pt idx="4004">
                  <c:v>137.23500000000001</c:v>
                </c:pt>
                <c:pt idx="4005">
                  <c:v>140.81800000000001</c:v>
                </c:pt>
                <c:pt idx="4006">
                  <c:v>139.44</c:v>
                </c:pt>
                <c:pt idx="4007">
                  <c:v>142.655</c:v>
                </c:pt>
                <c:pt idx="4008">
                  <c:v>142.012</c:v>
                </c:pt>
                <c:pt idx="4009">
                  <c:v>144.86000000000001</c:v>
                </c:pt>
                <c:pt idx="4010">
                  <c:v>145.411</c:v>
                </c:pt>
                <c:pt idx="4011">
                  <c:v>145.411</c:v>
                </c:pt>
                <c:pt idx="4012">
                  <c:v>147.70699999999999</c:v>
                </c:pt>
                <c:pt idx="4013">
                  <c:v>146.78899999999999</c:v>
                </c:pt>
                <c:pt idx="4014">
                  <c:v>143.66499999999999</c:v>
                </c:pt>
                <c:pt idx="4015">
                  <c:v>145.68600000000001</c:v>
                </c:pt>
                <c:pt idx="4016">
                  <c:v>145.13499999999999</c:v>
                </c:pt>
                <c:pt idx="4017">
                  <c:v>142.012</c:v>
                </c:pt>
                <c:pt idx="4018">
                  <c:v>138.88900000000001</c:v>
                </c:pt>
                <c:pt idx="4019">
                  <c:v>139.80699999999999</c:v>
                </c:pt>
                <c:pt idx="4020">
                  <c:v>142.012</c:v>
                </c:pt>
                <c:pt idx="4021">
                  <c:v>143.114</c:v>
                </c:pt>
                <c:pt idx="4022">
                  <c:v>141.828</c:v>
                </c:pt>
                <c:pt idx="4023">
                  <c:v>144.49199999999999</c:v>
                </c:pt>
                <c:pt idx="4024">
                  <c:v>144.86000000000001</c:v>
                </c:pt>
                <c:pt idx="4025">
                  <c:v>141.64500000000001</c:v>
                </c:pt>
                <c:pt idx="4026">
                  <c:v>136.13300000000001</c:v>
                </c:pt>
                <c:pt idx="4027">
                  <c:v>133.37700000000001</c:v>
                </c:pt>
                <c:pt idx="4028">
                  <c:v>134.47999999999999</c:v>
                </c:pt>
                <c:pt idx="4029">
                  <c:v>133.745</c:v>
                </c:pt>
                <c:pt idx="4030">
                  <c:v>134.20400000000001</c:v>
                </c:pt>
                <c:pt idx="4031">
                  <c:v>138.52099999999999</c:v>
                </c:pt>
                <c:pt idx="4032">
                  <c:v>149.08500000000001</c:v>
                </c:pt>
                <c:pt idx="4033">
                  <c:v>146.42099999999999</c:v>
                </c:pt>
                <c:pt idx="4034">
                  <c:v>144.95099999999999</c:v>
                </c:pt>
                <c:pt idx="4035">
                  <c:v>145.31899999999999</c:v>
                </c:pt>
                <c:pt idx="4036">
                  <c:v>144.768</c:v>
                </c:pt>
                <c:pt idx="4037">
                  <c:v>141.64500000000001</c:v>
                </c:pt>
                <c:pt idx="4038">
                  <c:v>146.697</c:v>
                </c:pt>
                <c:pt idx="4039">
                  <c:v>144.03299999999999</c:v>
                </c:pt>
                <c:pt idx="4040">
                  <c:v>145.227</c:v>
                </c:pt>
                <c:pt idx="4041">
                  <c:v>141.91999999999999</c:v>
                </c:pt>
                <c:pt idx="4042">
                  <c:v>146.238</c:v>
                </c:pt>
                <c:pt idx="4043">
                  <c:v>145.31899999999999</c:v>
                </c:pt>
                <c:pt idx="4044">
                  <c:v>144.03299999999999</c:v>
                </c:pt>
                <c:pt idx="4045">
                  <c:v>142.196</c:v>
                </c:pt>
                <c:pt idx="4046">
                  <c:v>140.17500000000001</c:v>
                </c:pt>
                <c:pt idx="4047">
                  <c:v>140.083</c:v>
                </c:pt>
                <c:pt idx="4048">
                  <c:v>139.624</c:v>
                </c:pt>
                <c:pt idx="4049">
                  <c:v>137.69499999999999</c:v>
                </c:pt>
                <c:pt idx="4050">
                  <c:v>139.71600000000001</c:v>
                </c:pt>
                <c:pt idx="4051">
                  <c:v>142.93100000000001</c:v>
                </c:pt>
                <c:pt idx="4052">
                  <c:v>141.46100000000001</c:v>
                </c:pt>
                <c:pt idx="4053">
                  <c:v>139.80699999999999</c:v>
                </c:pt>
                <c:pt idx="4054">
                  <c:v>138.154</c:v>
                </c:pt>
                <c:pt idx="4055">
                  <c:v>139.99100000000001</c:v>
                </c:pt>
                <c:pt idx="4056">
                  <c:v>139.07300000000001</c:v>
                </c:pt>
                <c:pt idx="4057">
                  <c:v>140.44999999999999</c:v>
                </c:pt>
                <c:pt idx="4058">
                  <c:v>141.27699999999999</c:v>
                </c:pt>
                <c:pt idx="4059">
                  <c:v>142.74700000000001</c:v>
                </c:pt>
                <c:pt idx="4060">
                  <c:v>142.10400000000001</c:v>
                </c:pt>
                <c:pt idx="4061">
                  <c:v>139.71600000000001</c:v>
                </c:pt>
                <c:pt idx="4062">
                  <c:v>137.87799999999999</c:v>
                </c:pt>
                <c:pt idx="4063">
                  <c:v>133.929</c:v>
                </c:pt>
                <c:pt idx="4064">
                  <c:v>136.96</c:v>
                </c:pt>
                <c:pt idx="4065">
                  <c:v>136.501</c:v>
                </c:pt>
                <c:pt idx="4066">
                  <c:v>143.66499999999999</c:v>
                </c:pt>
                <c:pt idx="4067">
                  <c:v>144.21700000000001</c:v>
                </c:pt>
                <c:pt idx="4068">
                  <c:v>142.28800000000001</c:v>
                </c:pt>
                <c:pt idx="4069">
                  <c:v>142.37899999999999</c:v>
                </c:pt>
                <c:pt idx="4070">
                  <c:v>139.899</c:v>
                </c:pt>
                <c:pt idx="4071">
                  <c:v>137.78700000000001</c:v>
                </c:pt>
                <c:pt idx="4072">
                  <c:v>137.41900000000001</c:v>
                </c:pt>
                <c:pt idx="4073">
                  <c:v>135.76599999999999</c:v>
                </c:pt>
                <c:pt idx="4074">
                  <c:v>136.22499999999999</c:v>
                </c:pt>
                <c:pt idx="4075">
                  <c:v>134.66300000000001</c:v>
                </c:pt>
                <c:pt idx="4076">
                  <c:v>132.36699999999999</c:v>
                </c:pt>
                <c:pt idx="4077">
                  <c:v>133.37700000000001</c:v>
                </c:pt>
                <c:pt idx="4078">
                  <c:v>131.90799999999999</c:v>
                </c:pt>
                <c:pt idx="4079">
                  <c:v>130.43799999999999</c:v>
                </c:pt>
                <c:pt idx="4080">
                  <c:v>131.173</c:v>
                </c:pt>
                <c:pt idx="4081">
                  <c:v>137.05199999999999</c:v>
                </c:pt>
                <c:pt idx="4082">
                  <c:v>136.684</c:v>
                </c:pt>
                <c:pt idx="4083">
                  <c:v>143.84899999999999</c:v>
                </c:pt>
                <c:pt idx="4084">
                  <c:v>146.238</c:v>
                </c:pt>
                <c:pt idx="4085">
                  <c:v>144.309</c:v>
                </c:pt>
                <c:pt idx="4086">
                  <c:v>155.33099999999999</c:v>
                </c:pt>
                <c:pt idx="4087">
                  <c:v>151.749</c:v>
                </c:pt>
                <c:pt idx="4088">
                  <c:v>151.38200000000001</c:v>
                </c:pt>
                <c:pt idx="4089">
                  <c:v>149.91200000000001</c:v>
                </c:pt>
                <c:pt idx="4090">
                  <c:v>148.90100000000001</c:v>
                </c:pt>
                <c:pt idx="4091">
                  <c:v>149.08500000000001</c:v>
                </c:pt>
                <c:pt idx="4092">
                  <c:v>152.57599999999999</c:v>
                </c:pt>
                <c:pt idx="4093">
                  <c:v>149.91200000000001</c:v>
                </c:pt>
                <c:pt idx="4094">
                  <c:v>150.83000000000001</c:v>
                </c:pt>
                <c:pt idx="4095">
                  <c:v>152.94300000000001</c:v>
                </c:pt>
                <c:pt idx="4096">
                  <c:v>152.11600000000001</c:v>
                </c:pt>
                <c:pt idx="4097">
                  <c:v>153.035</c:v>
                </c:pt>
                <c:pt idx="4098">
                  <c:v>152.48400000000001</c:v>
                </c:pt>
                <c:pt idx="4099">
                  <c:v>152.30000000000001</c:v>
                </c:pt>
                <c:pt idx="4100">
                  <c:v>149.72800000000001</c:v>
                </c:pt>
                <c:pt idx="4101">
                  <c:v>144.4</c:v>
                </c:pt>
                <c:pt idx="4102">
                  <c:v>147.43199999999999</c:v>
                </c:pt>
                <c:pt idx="4103">
                  <c:v>140.726</c:v>
                </c:pt>
                <c:pt idx="4104">
                  <c:v>142.74700000000001</c:v>
                </c:pt>
                <c:pt idx="4105">
                  <c:v>144.768</c:v>
                </c:pt>
                <c:pt idx="4106">
                  <c:v>145.87</c:v>
                </c:pt>
                <c:pt idx="4107">
                  <c:v>141.46100000000001</c:v>
                </c:pt>
                <c:pt idx="4108">
                  <c:v>139.256</c:v>
                </c:pt>
                <c:pt idx="4109">
                  <c:v>137.05199999999999</c:v>
                </c:pt>
                <c:pt idx="4110">
                  <c:v>137.41900000000001</c:v>
                </c:pt>
                <c:pt idx="4111">
                  <c:v>138.98099999999999</c:v>
                </c:pt>
                <c:pt idx="4112">
                  <c:v>136.86799999999999</c:v>
                </c:pt>
                <c:pt idx="4113">
                  <c:v>139.624</c:v>
                </c:pt>
                <c:pt idx="4114">
                  <c:v>140.17500000000001</c:v>
                </c:pt>
                <c:pt idx="4115">
                  <c:v>142.28800000000001</c:v>
                </c:pt>
                <c:pt idx="4116">
                  <c:v>148.25800000000001</c:v>
                </c:pt>
                <c:pt idx="4117">
                  <c:v>146.60499999999999</c:v>
                </c:pt>
                <c:pt idx="4118">
                  <c:v>144.95099999999999</c:v>
                </c:pt>
                <c:pt idx="4119">
                  <c:v>144.584</c:v>
                </c:pt>
                <c:pt idx="4120">
                  <c:v>139.07300000000001</c:v>
                </c:pt>
                <c:pt idx="4121">
                  <c:v>135.94900000000001</c:v>
                </c:pt>
                <c:pt idx="4122">
                  <c:v>133.01</c:v>
                </c:pt>
                <c:pt idx="4123">
                  <c:v>133.102</c:v>
                </c:pt>
                <c:pt idx="4124">
                  <c:v>130.071</c:v>
                </c:pt>
                <c:pt idx="4125">
                  <c:v>135.12299999999999</c:v>
                </c:pt>
                <c:pt idx="4126">
                  <c:v>136.13300000000001</c:v>
                </c:pt>
                <c:pt idx="4127">
                  <c:v>138.52099999999999</c:v>
                </c:pt>
                <c:pt idx="4128">
                  <c:v>136.041</c:v>
                </c:pt>
                <c:pt idx="4129">
                  <c:v>135.30600000000001</c:v>
                </c:pt>
                <c:pt idx="4130">
                  <c:v>139.07300000000001</c:v>
                </c:pt>
                <c:pt idx="4131">
                  <c:v>138.88900000000001</c:v>
                </c:pt>
                <c:pt idx="4132">
                  <c:v>140.17500000000001</c:v>
                </c:pt>
                <c:pt idx="4133">
                  <c:v>135.67400000000001</c:v>
                </c:pt>
                <c:pt idx="4134">
                  <c:v>133.01</c:v>
                </c:pt>
                <c:pt idx="4135">
                  <c:v>142.655</c:v>
                </c:pt>
                <c:pt idx="4136">
                  <c:v>137.78700000000001</c:v>
                </c:pt>
                <c:pt idx="4137">
                  <c:v>134.93899999999999</c:v>
                </c:pt>
                <c:pt idx="4138">
                  <c:v>135.94900000000001</c:v>
                </c:pt>
                <c:pt idx="4139">
                  <c:v>133.37700000000001</c:v>
                </c:pt>
                <c:pt idx="4140">
                  <c:v>133.37700000000001</c:v>
                </c:pt>
                <c:pt idx="4141">
                  <c:v>132.27500000000001</c:v>
                </c:pt>
                <c:pt idx="4142">
                  <c:v>128.785</c:v>
                </c:pt>
                <c:pt idx="4143">
                  <c:v>128.785</c:v>
                </c:pt>
                <c:pt idx="4144">
                  <c:v>130.989</c:v>
                </c:pt>
                <c:pt idx="4145">
                  <c:v>128.96799999999999</c:v>
                </c:pt>
                <c:pt idx="4146">
                  <c:v>129.33600000000001</c:v>
                </c:pt>
                <c:pt idx="4147">
                  <c:v>129.51900000000001</c:v>
                </c:pt>
                <c:pt idx="4148">
                  <c:v>129.61099999999999</c:v>
                </c:pt>
                <c:pt idx="4149">
                  <c:v>130.16200000000001</c:v>
                </c:pt>
                <c:pt idx="4150">
                  <c:v>126.304</c:v>
                </c:pt>
                <c:pt idx="4151">
                  <c:v>126.85599999999999</c:v>
                </c:pt>
                <c:pt idx="4152">
                  <c:v>124.74299999999999</c:v>
                </c:pt>
                <c:pt idx="4153">
                  <c:v>125.386</c:v>
                </c:pt>
                <c:pt idx="4154">
                  <c:v>124.375</c:v>
                </c:pt>
                <c:pt idx="4155">
                  <c:v>124.008</c:v>
                </c:pt>
                <c:pt idx="4156">
                  <c:v>124.19199999999999</c:v>
                </c:pt>
                <c:pt idx="4157">
                  <c:v>121.43600000000001</c:v>
                </c:pt>
                <c:pt idx="4158">
                  <c:v>123.089</c:v>
                </c:pt>
                <c:pt idx="4159">
                  <c:v>124.375</c:v>
                </c:pt>
                <c:pt idx="4160">
                  <c:v>125.294</c:v>
                </c:pt>
                <c:pt idx="4161">
                  <c:v>122.72199999999999</c:v>
                </c:pt>
                <c:pt idx="4162">
                  <c:v>121.252</c:v>
                </c:pt>
                <c:pt idx="4163">
                  <c:v>124.559</c:v>
                </c:pt>
                <c:pt idx="4164">
                  <c:v>122.354</c:v>
                </c:pt>
                <c:pt idx="4165">
                  <c:v>123.824</c:v>
                </c:pt>
                <c:pt idx="4166">
                  <c:v>122.446</c:v>
                </c:pt>
                <c:pt idx="4167">
                  <c:v>122.446</c:v>
                </c:pt>
                <c:pt idx="4168">
                  <c:v>123.273</c:v>
                </c:pt>
                <c:pt idx="4169">
                  <c:v>121.711</c:v>
                </c:pt>
                <c:pt idx="4170">
                  <c:v>119.048</c:v>
                </c:pt>
                <c:pt idx="4171">
                  <c:v>118.58799999999999</c:v>
                </c:pt>
                <c:pt idx="4172">
                  <c:v>120.79300000000001</c:v>
                </c:pt>
                <c:pt idx="4173">
                  <c:v>118.956</c:v>
                </c:pt>
                <c:pt idx="4174">
                  <c:v>118.03700000000001</c:v>
                </c:pt>
                <c:pt idx="4175">
                  <c:v>115.649</c:v>
                </c:pt>
                <c:pt idx="4176">
                  <c:v>114.914</c:v>
                </c:pt>
                <c:pt idx="4177">
                  <c:v>114.73</c:v>
                </c:pt>
                <c:pt idx="4178">
                  <c:v>116.476</c:v>
                </c:pt>
                <c:pt idx="4179">
                  <c:v>116.476</c:v>
                </c:pt>
                <c:pt idx="4180">
                  <c:v>117.027</c:v>
                </c:pt>
                <c:pt idx="4181">
                  <c:v>118.129</c:v>
                </c:pt>
                <c:pt idx="4182">
                  <c:v>116.01600000000001</c:v>
                </c:pt>
                <c:pt idx="4183">
                  <c:v>116.108</c:v>
                </c:pt>
                <c:pt idx="4184">
                  <c:v>114.63800000000001</c:v>
                </c:pt>
                <c:pt idx="4185">
                  <c:v>111.97499999999999</c:v>
                </c:pt>
                <c:pt idx="4186">
                  <c:v>110.04600000000001</c:v>
                </c:pt>
                <c:pt idx="4187">
                  <c:v>110.04600000000001</c:v>
                </c:pt>
                <c:pt idx="4188">
                  <c:v>111.24</c:v>
                </c:pt>
                <c:pt idx="4189">
                  <c:v>113.444</c:v>
                </c:pt>
                <c:pt idx="4190">
                  <c:v>110.872</c:v>
                </c:pt>
                <c:pt idx="4191">
                  <c:v>113.72</c:v>
                </c:pt>
                <c:pt idx="4192">
                  <c:v>114.63800000000001</c:v>
                </c:pt>
                <c:pt idx="4193">
                  <c:v>117.94499999999999</c:v>
                </c:pt>
                <c:pt idx="4194">
                  <c:v>114.455</c:v>
                </c:pt>
                <c:pt idx="4195">
                  <c:v>112.434</c:v>
                </c:pt>
                <c:pt idx="4196">
                  <c:v>112.342</c:v>
                </c:pt>
                <c:pt idx="4197">
                  <c:v>110.78</c:v>
                </c:pt>
                <c:pt idx="4198">
                  <c:v>111.423</c:v>
                </c:pt>
                <c:pt idx="4199">
                  <c:v>113.812</c:v>
                </c:pt>
                <c:pt idx="4200">
                  <c:v>116.65900000000001</c:v>
                </c:pt>
                <c:pt idx="4201">
                  <c:v>114.363</c:v>
                </c:pt>
                <c:pt idx="4202">
                  <c:v>113.169</c:v>
                </c:pt>
                <c:pt idx="4203">
                  <c:v>112.342</c:v>
                </c:pt>
                <c:pt idx="4204">
                  <c:v>113.628</c:v>
                </c:pt>
                <c:pt idx="4205">
                  <c:v>114.455</c:v>
                </c:pt>
                <c:pt idx="4206">
                  <c:v>118.68</c:v>
                </c:pt>
                <c:pt idx="4207">
                  <c:v>120.70099999999999</c:v>
                </c:pt>
                <c:pt idx="4208">
                  <c:v>120.242</c:v>
                </c:pt>
                <c:pt idx="4209">
                  <c:v>123.916</c:v>
                </c:pt>
                <c:pt idx="4210">
                  <c:v>124.28400000000001</c:v>
                </c:pt>
                <c:pt idx="4211">
                  <c:v>122.446</c:v>
                </c:pt>
                <c:pt idx="4212">
                  <c:v>120.79300000000001</c:v>
                </c:pt>
                <c:pt idx="4213">
                  <c:v>122.998</c:v>
                </c:pt>
                <c:pt idx="4214">
                  <c:v>119.691</c:v>
                </c:pt>
                <c:pt idx="4215">
                  <c:v>119.50700000000001</c:v>
                </c:pt>
                <c:pt idx="4216">
                  <c:v>118.221</c:v>
                </c:pt>
                <c:pt idx="4217">
                  <c:v>117.762</c:v>
                </c:pt>
                <c:pt idx="4218">
                  <c:v>116.01600000000001</c:v>
                </c:pt>
                <c:pt idx="4219">
                  <c:v>117.486</c:v>
                </c:pt>
                <c:pt idx="4220">
                  <c:v>112.709</c:v>
                </c:pt>
                <c:pt idx="4221">
                  <c:v>111.607</c:v>
                </c:pt>
                <c:pt idx="4222">
                  <c:v>111.148</c:v>
                </c:pt>
                <c:pt idx="4223">
                  <c:v>112.526</c:v>
                </c:pt>
                <c:pt idx="4224">
                  <c:v>110.964</c:v>
                </c:pt>
                <c:pt idx="4225">
                  <c:v>111.24</c:v>
                </c:pt>
                <c:pt idx="4226">
                  <c:v>111.423</c:v>
                </c:pt>
                <c:pt idx="4227">
                  <c:v>111.33199999999999</c:v>
                </c:pt>
                <c:pt idx="4228">
                  <c:v>114.271</c:v>
                </c:pt>
                <c:pt idx="4229">
                  <c:v>114.63800000000001</c:v>
                </c:pt>
                <c:pt idx="4230">
                  <c:v>115.373</c:v>
                </c:pt>
                <c:pt idx="4231">
                  <c:v>117.30200000000001</c:v>
                </c:pt>
                <c:pt idx="4232">
                  <c:v>115.649</c:v>
                </c:pt>
                <c:pt idx="4233">
                  <c:v>117.30200000000001</c:v>
                </c:pt>
                <c:pt idx="4234">
                  <c:v>115.19</c:v>
                </c:pt>
                <c:pt idx="4235">
                  <c:v>114.547</c:v>
                </c:pt>
                <c:pt idx="4236">
                  <c:v>113.352</c:v>
                </c:pt>
                <c:pt idx="4237">
                  <c:v>116.108</c:v>
                </c:pt>
                <c:pt idx="4238">
                  <c:v>115.92400000000001</c:v>
                </c:pt>
                <c:pt idx="4239">
                  <c:v>117.30200000000001</c:v>
                </c:pt>
                <c:pt idx="4240">
                  <c:v>118.405</c:v>
                </c:pt>
                <c:pt idx="4241">
                  <c:v>116.292</c:v>
                </c:pt>
                <c:pt idx="4242">
                  <c:v>112.526</c:v>
                </c:pt>
                <c:pt idx="4243">
                  <c:v>111.056</c:v>
                </c:pt>
                <c:pt idx="4244">
                  <c:v>110.321</c:v>
                </c:pt>
                <c:pt idx="4245">
                  <c:v>111.33199999999999</c:v>
                </c:pt>
                <c:pt idx="4246">
                  <c:v>112.61799999999999</c:v>
                </c:pt>
                <c:pt idx="4247">
                  <c:v>113.444</c:v>
                </c:pt>
                <c:pt idx="4248">
                  <c:v>111.883</c:v>
                </c:pt>
                <c:pt idx="4249">
                  <c:v>111.515</c:v>
                </c:pt>
                <c:pt idx="4250">
                  <c:v>111.24</c:v>
                </c:pt>
                <c:pt idx="4251">
                  <c:v>111.24</c:v>
                </c:pt>
                <c:pt idx="4252">
                  <c:v>112.526</c:v>
                </c:pt>
                <c:pt idx="4253">
                  <c:v>114.179</c:v>
                </c:pt>
                <c:pt idx="4254">
                  <c:v>117.027</c:v>
                </c:pt>
                <c:pt idx="4255">
                  <c:v>116.2</c:v>
                </c:pt>
                <c:pt idx="4256">
                  <c:v>113.812</c:v>
                </c:pt>
                <c:pt idx="4257">
                  <c:v>110.964</c:v>
                </c:pt>
                <c:pt idx="4258">
                  <c:v>110.413</c:v>
                </c:pt>
                <c:pt idx="4259">
                  <c:v>109.95399999999999</c:v>
                </c:pt>
                <c:pt idx="4260">
                  <c:v>107.014</c:v>
                </c:pt>
                <c:pt idx="4261">
                  <c:v>105.453</c:v>
                </c:pt>
                <c:pt idx="4262">
                  <c:v>106.46299999999999</c:v>
                </c:pt>
                <c:pt idx="4263">
                  <c:v>105.08499999999999</c:v>
                </c:pt>
                <c:pt idx="4264">
                  <c:v>104.167</c:v>
                </c:pt>
                <c:pt idx="4265">
                  <c:v>106.922</c:v>
                </c:pt>
                <c:pt idx="4266">
                  <c:v>107.657</c:v>
                </c:pt>
                <c:pt idx="4267">
                  <c:v>105.453</c:v>
                </c:pt>
                <c:pt idx="4268">
                  <c:v>105.545</c:v>
                </c:pt>
                <c:pt idx="4269">
                  <c:v>106.55500000000001</c:v>
                </c:pt>
                <c:pt idx="4270">
                  <c:v>104.35</c:v>
                </c:pt>
                <c:pt idx="4271">
                  <c:v>105.361</c:v>
                </c:pt>
                <c:pt idx="4272">
                  <c:v>110.59699999999999</c:v>
                </c:pt>
                <c:pt idx="4273">
                  <c:v>111.148</c:v>
                </c:pt>
                <c:pt idx="4274">
                  <c:v>109.31100000000001</c:v>
                </c:pt>
                <c:pt idx="4275">
                  <c:v>111.791</c:v>
                </c:pt>
                <c:pt idx="4276">
                  <c:v>112.434</c:v>
                </c:pt>
                <c:pt idx="4277">
                  <c:v>112.25</c:v>
                </c:pt>
                <c:pt idx="4278">
                  <c:v>112.801</c:v>
                </c:pt>
                <c:pt idx="4279">
                  <c:v>113.72</c:v>
                </c:pt>
                <c:pt idx="4280">
                  <c:v>112.066</c:v>
                </c:pt>
                <c:pt idx="4281">
                  <c:v>112.066</c:v>
                </c:pt>
                <c:pt idx="4282">
                  <c:v>111.515</c:v>
                </c:pt>
                <c:pt idx="4283">
                  <c:v>112.985</c:v>
                </c:pt>
                <c:pt idx="4284">
                  <c:v>111.056</c:v>
                </c:pt>
                <c:pt idx="4285">
                  <c:v>108.76</c:v>
                </c:pt>
                <c:pt idx="4286">
                  <c:v>110.137</c:v>
                </c:pt>
                <c:pt idx="4287">
                  <c:v>113.261</c:v>
                </c:pt>
                <c:pt idx="4288">
                  <c:v>113.812</c:v>
                </c:pt>
                <c:pt idx="4289">
                  <c:v>113.077</c:v>
                </c:pt>
                <c:pt idx="4290">
                  <c:v>112.61799999999999</c:v>
                </c:pt>
                <c:pt idx="4291">
                  <c:v>112.893</c:v>
                </c:pt>
                <c:pt idx="4292">
                  <c:v>112.985</c:v>
                </c:pt>
                <c:pt idx="4293">
                  <c:v>109.31100000000001</c:v>
                </c:pt>
                <c:pt idx="4294">
                  <c:v>108.943</c:v>
                </c:pt>
                <c:pt idx="4295">
                  <c:v>109.86199999999999</c:v>
                </c:pt>
                <c:pt idx="4296">
                  <c:v>108.3</c:v>
                </c:pt>
                <c:pt idx="4297">
                  <c:v>108.66800000000001</c:v>
                </c:pt>
                <c:pt idx="4298">
                  <c:v>108.48399999999999</c:v>
                </c:pt>
                <c:pt idx="4299">
                  <c:v>109.127</c:v>
                </c:pt>
                <c:pt idx="4300">
                  <c:v>108.48399999999999</c:v>
                </c:pt>
                <c:pt idx="4301">
                  <c:v>106.371</c:v>
                </c:pt>
                <c:pt idx="4302">
                  <c:v>106.55500000000001</c:v>
                </c:pt>
                <c:pt idx="4303">
                  <c:v>106.922</c:v>
                </c:pt>
                <c:pt idx="4304">
                  <c:v>107.38200000000001</c:v>
                </c:pt>
                <c:pt idx="4305">
                  <c:v>105.91200000000001</c:v>
                </c:pt>
                <c:pt idx="4306">
                  <c:v>106.46299999999999</c:v>
                </c:pt>
                <c:pt idx="4307">
                  <c:v>105.72799999999999</c:v>
                </c:pt>
                <c:pt idx="4308">
                  <c:v>107.474</c:v>
                </c:pt>
                <c:pt idx="4309">
                  <c:v>107.19799999999999</c:v>
                </c:pt>
                <c:pt idx="4310">
                  <c:v>106.55500000000001</c:v>
                </c:pt>
                <c:pt idx="4311">
                  <c:v>108.851</c:v>
                </c:pt>
                <c:pt idx="4312">
                  <c:v>108.208</c:v>
                </c:pt>
                <c:pt idx="4313">
                  <c:v>110.872</c:v>
                </c:pt>
                <c:pt idx="4314">
                  <c:v>109.95399999999999</c:v>
                </c:pt>
                <c:pt idx="4315">
                  <c:v>107.474</c:v>
                </c:pt>
                <c:pt idx="4316">
                  <c:v>108.57599999999999</c:v>
                </c:pt>
                <c:pt idx="4317">
                  <c:v>108.76</c:v>
                </c:pt>
                <c:pt idx="4318">
                  <c:v>114.822</c:v>
                </c:pt>
                <c:pt idx="4319">
                  <c:v>116.108</c:v>
                </c:pt>
                <c:pt idx="4320">
                  <c:v>114.914</c:v>
                </c:pt>
                <c:pt idx="4321">
                  <c:v>118.77200000000001</c:v>
                </c:pt>
                <c:pt idx="4322">
                  <c:v>123.916</c:v>
                </c:pt>
                <c:pt idx="4323">
                  <c:v>121.252</c:v>
                </c:pt>
                <c:pt idx="4324">
                  <c:v>121.98699999999999</c:v>
                </c:pt>
                <c:pt idx="4325">
                  <c:v>121.252</c:v>
                </c:pt>
                <c:pt idx="4326">
                  <c:v>120.88500000000001</c:v>
                </c:pt>
                <c:pt idx="4327">
                  <c:v>118.77200000000001</c:v>
                </c:pt>
                <c:pt idx="4328">
                  <c:v>120.88500000000001</c:v>
                </c:pt>
                <c:pt idx="4329">
                  <c:v>122.538</c:v>
                </c:pt>
                <c:pt idx="4330">
                  <c:v>124.92700000000001</c:v>
                </c:pt>
                <c:pt idx="4331">
                  <c:v>129.15199999999999</c:v>
                </c:pt>
                <c:pt idx="4332">
                  <c:v>127.866</c:v>
                </c:pt>
                <c:pt idx="4333">
                  <c:v>135.215</c:v>
                </c:pt>
                <c:pt idx="4334">
                  <c:v>132.643</c:v>
                </c:pt>
                <c:pt idx="4335">
                  <c:v>134.66300000000001</c:v>
                </c:pt>
                <c:pt idx="4336">
                  <c:v>130.989</c:v>
                </c:pt>
                <c:pt idx="4337">
                  <c:v>125.845</c:v>
                </c:pt>
                <c:pt idx="4338">
                  <c:v>126.58</c:v>
                </c:pt>
                <c:pt idx="4339">
                  <c:v>123.732</c:v>
                </c:pt>
                <c:pt idx="4340">
                  <c:v>124.375</c:v>
                </c:pt>
                <c:pt idx="4341">
                  <c:v>123.45699999999999</c:v>
                </c:pt>
                <c:pt idx="4342">
                  <c:v>122.90600000000001</c:v>
                </c:pt>
                <c:pt idx="4343">
                  <c:v>122.538</c:v>
                </c:pt>
                <c:pt idx="4344">
                  <c:v>121.62</c:v>
                </c:pt>
                <c:pt idx="4345">
                  <c:v>118.496</c:v>
                </c:pt>
                <c:pt idx="4346">
                  <c:v>116.292</c:v>
                </c:pt>
                <c:pt idx="4347">
                  <c:v>114.363</c:v>
                </c:pt>
                <c:pt idx="4348">
                  <c:v>115.465</c:v>
                </c:pt>
                <c:pt idx="4349">
                  <c:v>115.465</c:v>
                </c:pt>
                <c:pt idx="4350">
                  <c:v>113.904</c:v>
                </c:pt>
                <c:pt idx="4351">
                  <c:v>115.19</c:v>
                </c:pt>
                <c:pt idx="4352">
                  <c:v>114.271</c:v>
                </c:pt>
                <c:pt idx="4353">
                  <c:v>114.087</c:v>
                </c:pt>
                <c:pt idx="4354">
                  <c:v>113.536</c:v>
                </c:pt>
                <c:pt idx="4355">
                  <c:v>112.158</c:v>
                </c:pt>
                <c:pt idx="4356">
                  <c:v>110.872</c:v>
                </c:pt>
                <c:pt idx="4357">
                  <c:v>113.169</c:v>
                </c:pt>
                <c:pt idx="4358">
                  <c:v>114.179</c:v>
                </c:pt>
                <c:pt idx="4359">
                  <c:v>114.271</c:v>
                </c:pt>
                <c:pt idx="4360">
                  <c:v>113.628</c:v>
                </c:pt>
                <c:pt idx="4361">
                  <c:v>117.85299999999999</c:v>
                </c:pt>
                <c:pt idx="4362">
                  <c:v>118.58799999999999</c:v>
                </c:pt>
                <c:pt idx="4363">
                  <c:v>117.39400000000001</c:v>
                </c:pt>
                <c:pt idx="4364">
                  <c:v>116.56699999999999</c:v>
                </c:pt>
                <c:pt idx="4365">
                  <c:v>116.843</c:v>
                </c:pt>
                <c:pt idx="4366">
                  <c:v>115.557</c:v>
                </c:pt>
                <c:pt idx="4367">
                  <c:v>113.261</c:v>
                </c:pt>
                <c:pt idx="4368">
                  <c:v>113.261</c:v>
                </c:pt>
                <c:pt idx="4369">
                  <c:v>112.066</c:v>
                </c:pt>
                <c:pt idx="4370">
                  <c:v>113.72</c:v>
                </c:pt>
                <c:pt idx="4371">
                  <c:v>112.25</c:v>
                </c:pt>
                <c:pt idx="4372">
                  <c:v>114.822</c:v>
                </c:pt>
                <c:pt idx="4373">
                  <c:v>112.434</c:v>
                </c:pt>
                <c:pt idx="4374">
                  <c:v>110.78</c:v>
                </c:pt>
                <c:pt idx="4375">
                  <c:v>291.55599999999998</c:v>
                </c:pt>
                <c:pt idx="4376">
                  <c:v>108.943</c:v>
                </c:pt>
                <c:pt idx="4377">
                  <c:v>288.61700000000002</c:v>
                </c:pt>
                <c:pt idx="4378">
                  <c:v>112.526</c:v>
                </c:pt>
                <c:pt idx="4379">
                  <c:v>113.904</c:v>
                </c:pt>
                <c:pt idx="4380">
                  <c:v>115.741</c:v>
                </c:pt>
                <c:pt idx="4381">
                  <c:v>113.72</c:v>
                </c:pt>
                <c:pt idx="4382">
                  <c:v>115.006</c:v>
                </c:pt>
                <c:pt idx="4383">
                  <c:v>122.63</c:v>
                </c:pt>
                <c:pt idx="4384">
                  <c:v>121.98699999999999</c:v>
                </c:pt>
                <c:pt idx="4385">
                  <c:v>121.34399999999999</c:v>
                </c:pt>
                <c:pt idx="4386">
                  <c:v>124.1</c:v>
                </c:pt>
                <c:pt idx="4387">
                  <c:v>123.089</c:v>
                </c:pt>
                <c:pt idx="4388">
                  <c:v>121.895</c:v>
                </c:pt>
                <c:pt idx="4389">
                  <c:v>121.803</c:v>
                </c:pt>
                <c:pt idx="4390">
                  <c:v>118.864</c:v>
                </c:pt>
                <c:pt idx="4391">
                  <c:v>118.77200000000001</c:v>
                </c:pt>
                <c:pt idx="4392">
                  <c:v>118.496</c:v>
                </c:pt>
                <c:pt idx="4393">
                  <c:v>117.30200000000001</c:v>
                </c:pt>
                <c:pt idx="4394">
                  <c:v>115.098</c:v>
                </c:pt>
                <c:pt idx="4395">
                  <c:v>115.465</c:v>
                </c:pt>
                <c:pt idx="4396">
                  <c:v>115.19</c:v>
                </c:pt>
                <c:pt idx="4397">
                  <c:v>115.28100000000001</c:v>
                </c:pt>
                <c:pt idx="4398">
                  <c:v>116.108</c:v>
                </c:pt>
                <c:pt idx="4399">
                  <c:v>118.68</c:v>
                </c:pt>
                <c:pt idx="4400">
                  <c:v>118.864</c:v>
                </c:pt>
                <c:pt idx="4401">
                  <c:v>120.334</c:v>
                </c:pt>
                <c:pt idx="4402">
                  <c:v>124.559</c:v>
                </c:pt>
                <c:pt idx="4403">
                  <c:v>123.089</c:v>
                </c:pt>
                <c:pt idx="4404">
                  <c:v>123.45699999999999</c:v>
                </c:pt>
                <c:pt idx="4405">
                  <c:v>121.895</c:v>
                </c:pt>
                <c:pt idx="4406">
                  <c:v>124.74299999999999</c:v>
                </c:pt>
                <c:pt idx="4407">
                  <c:v>121.62</c:v>
                </c:pt>
                <c:pt idx="4408">
                  <c:v>120.425</c:v>
                </c:pt>
                <c:pt idx="4409">
                  <c:v>120.70099999999999</c:v>
                </c:pt>
                <c:pt idx="4410">
                  <c:v>118.129</c:v>
                </c:pt>
                <c:pt idx="4411">
                  <c:v>119.139</c:v>
                </c:pt>
                <c:pt idx="4412">
                  <c:v>123.824</c:v>
                </c:pt>
                <c:pt idx="4413">
                  <c:v>121.98699999999999</c:v>
                </c:pt>
                <c:pt idx="4414">
                  <c:v>122.998</c:v>
                </c:pt>
                <c:pt idx="4415">
                  <c:v>120.70099999999999</c:v>
                </c:pt>
                <c:pt idx="4416">
                  <c:v>120.15</c:v>
                </c:pt>
                <c:pt idx="4417">
                  <c:v>118.956</c:v>
                </c:pt>
                <c:pt idx="4418">
                  <c:v>121.98699999999999</c:v>
                </c:pt>
                <c:pt idx="4419">
                  <c:v>124.19199999999999</c:v>
                </c:pt>
                <c:pt idx="4420">
                  <c:v>128.05000000000001</c:v>
                </c:pt>
                <c:pt idx="4421">
                  <c:v>129.428</c:v>
                </c:pt>
                <c:pt idx="4422">
                  <c:v>124.375</c:v>
                </c:pt>
                <c:pt idx="4423">
                  <c:v>122.446</c:v>
                </c:pt>
                <c:pt idx="4424">
                  <c:v>120.15</c:v>
                </c:pt>
                <c:pt idx="4425">
                  <c:v>121.43600000000001</c:v>
                </c:pt>
                <c:pt idx="4426">
                  <c:v>119.691</c:v>
                </c:pt>
                <c:pt idx="4427">
                  <c:v>120.70099999999999</c:v>
                </c:pt>
                <c:pt idx="4428">
                  <c:v>121.43600000000001</c:v>
                </c:pt>
                <c:pt idx="4429">
                  <c:v>122.354</c:v>
                </c:pt>
                <c:pt idx="4430">
                  <c:v>120.425</c:v>
                </c:pt>
                <c:pt idx="4431">
                  <c:v>121.43600000000001</c:v>
                </c:pt>
                <c:pt idx="4432">
                  <c:v>121.98699999999999</c:v>
                </c:pt>
                <c:pt idx="4433">
                  <c:v>119.782</c:v>
                </c:pt>
                <c:pt idx="4434">
                  <c:v>119.41500000000001</c:v>
                </c:pt>
                <c:pt idx="4435">
                  <c:v>117.578</c:v>
                </c:pt>
                <c:pt idx="4436">
                  <c:v>118.405</c:v>
                </c:pt>
                <c:pt idx="4437">
                  <c:v>117.39400000000001</c:v>
                </c:pt>
                <c:pt idx="4438">
                  <c:v>118.864</c:v>
                </c:pt>
                <c:pt idx="4439">
                  <c:v>119.874</c:v>
                </c:pt>
                <c:pt idx="4440">
                  <c:v>118.03700000000001</c:v>
                </c:pt>
                <c:pt idx="4441">
                  <c:v>116.01600000000001</c:v>
                </c:pt>
                <c:pt idx="4442">
                  <c:v>113.995</c:v>
                </c:pt>
                <c:pt idx="4443">
                  <c:v>115.465</c:v>
                </c:pt>
                <c:pt idx="4444">
                  <c:v>117.85299999999999</c:v>
                </c:pt>
                <c:pt idx="4445">
                  <c:v>119.50700000000001</c:v>
                </c:pt>
                <c:pt idx="4446">
                  <c:v>118.68</c:v>
                </c:pt>
                <c:pt idx="4447">
                  <c:v>116.56699999999999</c:v>
                </c:pt>
                <c:pt idx="4448">
                  <c:v>115.373</c:v>
                </c:pt>
                <c:pt idx="4449">
                  <c:v>116.01600000000001</c:v>
                </c:pt>
                <c:pt idx="4450">
                  <c:v>114.73</c:v>
                </c:pt>
                <c:pt idx="4451">
                  <c:v>114.087</c:v>
                </c:pt>
                <c:pt idx="4452">
                  <c:v>112.893</c:v>
                </c:pt>
                <c:pt idx="4453">
                  <c:v>110.78</c:v>
                </c:pt>
                <c:pt idx="4454">
                  <c:v>112.709</c:v>
                </c:pt>
                <c:pt idx="4455">
                  <c:v>112.066</c:v>
                </c:pt>
                <c:pt idx="4456">
                  <c:v>112.25</c:v>
                </c:pt>
                <c:pt idx="4457">
                  <c:v>111.515</c:v>
                </c:pt>
                <c:pt idx="4458">
                  <c:v>113.536</c:v>
                </c:pt>
                <c:pt idx="4459">
                  <c:v>115.006</c:v>
                </c:pt>
                <c:pt idx="4460">
                  <c:v>115.006</c:v>
                </c:pt>
                <c:pt idx="4461">
                  <c:v>116.292</c:v>
                </c:pt>
                <c:pt idx="4462">
                  <c:v>114.455</c:v>
                </c:pt>
                <c:pt idx="4463">
                  <c:v>118.58799999999999</c:v>
                </c:pt>
                <c:pt idx="4464">
                  <c:v>119.139</c:v>
                </c:pt>
                <c:pt idx="4465">
                  <c:v>117.67</c:v>
                </c:pt>
                <c:pt idx="4466">
                  <c:v>118.03700000000001</c:v>
                </c:pt>
                <c:pt idx="4467">
                  <c:v>119.50700000000001</c:v>
                </c:pt>
                <c:pt idx="4468">
                  <c:v>122.07899999999999</c:v>
                </c:pt>
                <c:pt idx="4469">
                  <c:v>122.538</c:v>
                </c:pt>
                <c:pt idx="4470">
                  <c:v>120.977</c:v>
                </c:pt>
                <c:pt idx="4471">
                  <c:v>120.15</c:v>
                </c:pt>
                <c:pt idx="4472">
                  <c:v>120.79300000000001</c:v>
                </c:pt>
                <c:pt idx="4473">
                  <c:v>122.538</c:v>
                </c:pt>
                <c:pt idx="4474">
                  <c:v>127.223</c:v>
                </c:pt>
                <c:pt idx="4475">
                  <c:v>128.142</c:v>
                </c:pt>
                <c:pt idx="4476">
                  <c:v>127.59</c:v>
                </c:pt>
                <c:pt idx="4477">
                  <c:v>126.764</c:v>
                </c:pt>
                <c:pt idx="4478">
                  <c:v>126.85599999999999</c:v>
                </c:pt>
                <c:pt idx="4479">
                  <c:v>124.19199999999999</c:v>
                </c:pt>
                <c:pt idx="4480">
                  <c:v>124.83499999999999</c:v>
                </c:pt>
                <c:pt idx="4481">
                  <c:v>125.937</c:v>
                </c:pt>
                <c:pt idx="4482">
                  <c:v>127.682</c:v>
                </c:pt>
                <c:pt idx="4483">
                  <c:v>126.21299999999999</c:v>
                </c:pt>
                <c:pt idx="4484">
                  <c:v>124.559</c:v>
                </c:pt>
                <c:pt idx="4485">
                  <c:v>123.54900000000001</c:v>
                </c:pt>
                <c:pt idx="4486">
                  <c:v>120.79300000000001</c:v>
                </c:pt>
                <c:pt idx="4487">
                  <c:v>120.425</c:v>
                </c:pt>
                <c:pt idx="4488">
                  <c:v>122.07899999999999</c:v>
                </c:pt>
                <c:pt idx="4489">
                  <c:v>121.252</c:v>
                </c:pt>
                <c:pt idx="4490">
                  <c:v>118.77200000000001</c:v>
                </c:pt>
                <c:pt idx="4491">
                  <c:v>119.599</c:v>
                </c:pt>
                <c:pt idx="4492">
                  <c:v>118.864</c:v>
                </c:pt>
                <c:pt idx="4493">
                  <c:v>119.23099999999999</c:v>
                </c:pt>
                <c:pt idx="4494">
                  <c:v>116.751</c:v>
                </c:pt>
                <c:pt idx="4495">
                  <c:v>116.476</c:v>
                </c:pt>
                <c:pt idx="4496">
                  <c:v>116.476</c:v>
                </c:pt>
                <c:pt idx="4497">
                  <c:v>115.006</c:v>
                </c:pt>
                <c:pt idx="4498">
                  <c:v>115.098</c:v>
                </c:pt>
                <c:pt idx="4499">
                  <c:v>114.363</c:v>
                </c:pt>
                <c:pt idx="4500">
                  <c:v>113.904</c:v>
                </c:pt>
                <c:pt idx="4501">
                  <c:v>115.006</c:v>
                </c:pt>
                <c:pt idx="4502">
                  <c:v>115.741</c:v>
                </c:pt>
                <c:pt idx="4503">
                  <c:v>113.812</c:v>
                </c:pt>
                <c:pt idx="4504">
                  <c:v>114.455</c:v>
                </c:pt>
                <c:pt idx="4505">
                  <c:v>114.547</c:v>
                </c:pt>
                <c:pt idx="4506">
                  <c:v>112.801</c:v>
                </c:pt>
                <c:pt idx="4507">
                  <c:v>112.709</c:v>
                </c:pt>
                <c:pt idx="4508">
                  <c:v>111.97499999999999</c:v>
                </c:pt>
                <c:pt idx="4509">
                  <c:v>110.964</c:v>
                </c:pt>
                <c:pt idx="4510">
                  <c:v>109.678</c:v>
                </c:pt>
                <c:pt idx="4511">
                  <c:v>109.127</c:v>
                </c:pt>
                <c:pt idx="4512">
                  <c:v>109.127</c:v>
                </c:pt>
                <c:pt idx="4513">
                  <c:v>109.127</c:v>
                </c:pt>
                <c:pt idx="4514">
                  <c:v>109.31100000000001</c:v>
                </c:pt>
                <c:pt idx="4515">
                  <c:v>110.413</c:v>
                </c:pt>
                <c:pt idx="4516">
                  <c:v>111.699</c:v>
                </c:pt>
                <c:pt idx="4517">
                  <c:v>112.25</c:v>
                </c:pt>
                <c:pt idx="4518">
                  <c:v>111.515</c:v>
                </c:pt>
                <c:pt idx="4519">
                  <c:v>111.883</c:v>
                </c:pt>
                <c:pt idx="4520">
                  <c:v>110.137</c:v>
                </c:pt>
                <c:pt idx="4521">
                  <c:v>109.21899999999999</c:v>
                </c:pt>
                <c:pt idx="4522">
                  <c:v>108.57599999999999</c:v>
                </c:pt>
                <c:pt idx="4523">
                  <c:v>107.657</c:v>
                </c:pt>
                <c:pt idx="4524">
                  <c:v>110.04600000000001</c:v>
                </c:pt>
                <c:pt idx="4525">
                  <c:v>111.699</c:v>
                </c:pt>
                <c:pt idx="4526">
                  <c:v>113.72</c:v>
                </c:pt>
                <c:pt idx="4527">
                  <c:v>117.119</c:v>
                </c:pt>
                <c:pt idx="4528">
                  <c:v>117.486</c:v>
                </c:pt>
                <c:pt idx="4529">
                  <c:v>118.77200000000001</c:v>
                </c:pt>
                <c:pt idx="4530">
                  <c:v>120.517</c:v>
                </c:pt>
                <c:pt idx="4531">
                  <c:v>120.334</c:v>
                </c:pt>
                <c:pt idx="4532">
                  <c:v>121.52800000000001</c:v>
                </c:pt>
                <c:pt idx="4533">
                  <c:v>122.90600000000001</c:v>
                </c:pt>
                <c:pt idx="4534">
                  <c:v>124.92700000000001</c:v>
                </c:pt>
                <c:pt idx="4535">
                  <c:v>126.947</c:v>
                </c:pt>
                <c:pt idx="4536">
                  <c:v>123.916</c:v>
                </c:pt>
                <c:pt idx="4537">
                  <c:v>124.651</c:v>
                </c:pt>
                <c:pt idx="4538">
                  <c:v>127.131</c:v>
                </c:pt>
                <c:pt idx="4539">
                  <c:v>127.223</c:v>
                </c:pt>
                <c:pt idx="4540">
                  <c:v>124.83499999999999</c:v>
                </c:pt>
                <c:pt idx="4541">
                  <c:v>121.52800000000001</c:v>
                </c:pt>
                <c:pt idx="4542">
                  <c:v>119.96599999999999</c:v>
                </c:pt>
                <c:pt idx="4543">
                  <c:v>120.977</c:v>
                </c:pt>
                <c:pt idx="4544">
                  <c:v>121.43600000000001</c:v>
                </c:pt>
                <c:pt idx="4545">
                  <c:v>122.446</c:v>
                </c:pt>
                <c:pt idx="4546">
                  <c:v>122.998</c:v>
                </c:pt>
                <c:pt idx="4547">
                  <c:v>120.79300000000001</c:v>
                </c:pt>
                <c:pt idx="4548">
                  <c:v>118.496</c:v>
                </c:pt>
                <c:pt idx="4549">
                  <c:v>119.96599999999999</c:v>
                </c:pt>
                <c:pt idx="4550">
                  <c:v>119.96599999999999</c:v>
                </c:pt>
                <c:pt idx="4551">
                  <c:v>119.782</c:v>
                </c:pt>
                <c:pt idx="4552">
                  <c:v>122.17100000000001</c:v>
                </c:pt>
                <c:pt idx="4553">
                  <c:v>125.661</c:v>
                </c:pt>
                <c:pt idx="4554">
                  <c:v>126.58</c:v>
                </c:pt>
                <c:pt idx="4555">
                  <c:v>126.21299999999999</c:v>
                </c:pt>
                <c:pt idx="4556">
                  <c:v>126.85599999999999</c:v>
                </c:pt>
                <c:pt idx="4557">
                  <c:v>126.121</c:v>
                </c:pt>
                <c:pt idx="4558">
                  <c:v>124.651</c:v>
                </c:pt>
                <c:pt idx="4559">
                  <c:v>127.59</c:v>
                </c:pt>
                <c:pt idx="4560">
                  <c:v>130.989</c:v>
                </c:pt>
                <c:pt idx="4561">
                  <c:v>130.43799999999999</c:v>
                </c:pt>
                <c:pt idx="4562">
                  <c:v>129.244</c:v>
                </c:pt>
                <c:pt idx="4563">
                  <c:v>131.08099999999999</c:v>
                </c:pt>
                <c:pt idx="4564">
                  <c:v>133.46899999999999</c:v>
                </c:pt>
                <c:pt idx="4565">
                  <c:v>130.53</c:v>
                </c:pt>
                <c:pt idx="4566">
                  <c:v>127.866</c:v>
                </c:pt>
                <c:pt idx="4567">
                  <c:v>127.59</c:v>
                </c:pt>
                <c:pt idx="4568">
                  <c:v>129.33600000000001</c:v>
                </c:pt>
                <c:pt idx="4569">
                  <c:v>131.90799999999999</c:v>
                </c:pt>
                <c:pt idx="4570">
                  <c:v>135.215</c:v>
                </c:pt>
                <c:pt idx="4571">
                  <c:v>136.86799999999999</c:v>
                </c:pt>
                <c:pt idx="4572">
                  <c:v>134.29599999999999</c:v>
                </c:pt>
                <c:pt idx="4573">
                  <c:v>134.572</c:v>
                </c:pt>
                <c:pt idx="4574">
                  <c:v>135.30600000000001</c:v>
                </c:pt>
                <c:pt idx="4575">
                  <c:v>137.14400000000001</c:v>
                </c:pt>
                <c:pt idx="4576">
                  <c:v>136.041</c:v>
                </c:pt>
                <c:pt idx="4577">
                  <c:v>133.286</c:v>
                </c:pt>
                <c:pt idx="4578">
                  <c:v>135.58199999999999</c:v>
                </c:pt>
                <c:pt idx="4579">
                  <c:v>137.23500000000001</c:v>
                </c:pt>
                <c:pt idx="4580">
                  <c:v>135.94900000000001</c:v>
                </c:pt>
                <c:pt idx="4581">
                  <c:v>136.13300000000001</c:v>
                </c:pt>
                <c:pt idx="4582">
                  <c:v>138.154</c:v>
                </c:pt>
                <c:pt idx="4583">
                  <c:v>136.22499999999999</c:v>
                </c:pt>
                <c:pt idx="4584">
                  <c:v>137.60300000000001</c:v>
                </c:pt>
                <c:pt idx="4585">
                  <c:v>132.27500000000001</c:v>
                </c:pt>
                <c:pt idx="4586">
                  <c:v>129.33600000000001</c:v>
                </c:pt>
                <c:pt idx="4587">
                  <c:v>133.01</c:v>
                </c:pt>
                <c:pt idx="4588">
                  <c:v>129.61099999999999</c:v>
                </c:pt>
                <c:pt idx="4589">
                  <c:v>131.357</c:v>
                </c:pt>
                <c:pt idx="4590">
                  <c:v>128.69300000000001</c:v>
                </c:pt>
                <c:pt idx="4591">
                  <c:v>129.51900000000001</c:v>
                </c:pt>
                <c:pt idx="4592">
                  <c:v>128.32499999999999</c:v>
                </c:pt>
                <c:pt idx="4593">
                  <c:v>126.396</c:v>
                </c:pt>
                <c:pt idx="4594">
                  <c:v>125.845</c:v>
                </c:pt>
                <c:pt idx="4595">
                  <c:v>124.83499999999999</c:v>
                </c:pt>
                <c:pt idx="4596">
                  <c:v>125.386</c:v>
                </c:pt>
                <c:pt idx="4597">
                  <c:v>125.57</c:v>
                </c:pt>
                <c:pt idx="4598">
                  <c:v>126.58</c:v>
                </c:pt>
                <c:pt idx="4599">
                  <c:v>127.774</c:v>
                </c:pt>
                <c:pt idx="4600">
                  <c:v>125.661</c:v>
                </c:pt>
                <c:pt idx="4601">
                  <c:v>125.937</c:v>
                </c:pt>
                <c:pt idx="4602">
                  <c:v>127.499</c:v>
                </c:pt>
                <c:pt idx="4603">
                  <c:v>129.51900000000001</c:v>
                </c:pt>
                <c:pt idx="4604">
                  <c:v>129.06</c:v>
                </c:pt>
                <c:pt idx="4605">
                  <c:v>132.643</c:v>
                </c:pt>
                <c:pt idx="4606">
                  <c:v>135.03100000000001</c:v>
                </c:pt>
                <c:pt idx="4607">
                  <c:v>132.459</c:v>
                </c:pt>
                <c:pt idx="4608">
                  <c:v>131.357</c:v>
                </c:pt>
                <c:pt idx="4609">
                  <c:v>128.417</c:v>
                </c:pt>
                <c:pt idx="4610">
                  <c:v>130.43799999999999</c:v>
                </c:pt>
                <c:pt idx="4611">
                  <c:v>130.346</c:v>
                </c:pt>
                <c:pt idx="4612">
                  <c:v>129.703</c:v>
                </c:pt>
                <c:pt idx="4613">
                  <c:v>129.61099999999999</c:v>
                </c:pt>
                <c:pt idx="4614">
                  <c:v>128.876</c:v>
                </c:pt>
                <c:pt idx="4615">
                  <c:v>128.601</c:v>
                </c:pt>
                <c:pt idx="4616">
                  <c:v>128.05000000000001</c:v>
                </c:pt>
                <c:pt idx="4617">
                  <c:v>125.845</c:v>
                </c:pt>
                <c:pt idx="4618">
                  <c:v>127.223</c:v>
                </c:pt>
                <c:pt idx="4619">
                  <c:v>129.79499999999999</c:v>
                </c:pt>
                <c:pt idx="4620">
                  <c:v>130.53</c:v>
                </c:pt>
                <c:pt idx="4621">
                  <c:v>130.071</c:v>
                </c:pt>
                <c:pt idx="4622">
                  <c:v>129.428</c:v>
                </c:pt>
                <c:pt idx="4623">
                  <c:v>132.73400000000001</c:v>
                </c:pt>
                <c:pt idx="4624">
                  <c:v>133.56100000000001</c:v>
                </c:pt>
                <c:pt idx="4625">
                  <c:v>137.97</c:v>
                </c:pt>
                <c:pt idx="4626">
                  <c:v>138.70500000000001</c:v>
                </c:pt>
                <c:pt idx="4627">
                  <c:v>140.542</c:v>
                </c:pt>
                <c:pt idx="4628">
                  <c:v>144.768</c:v>
                </c:pt>
                <c:pt idx="4629">
                  <c:v>146.78899999999999</c:v>
                </c:pt>
                <c:pt idx="4630">
                  <c:v>148.25800000000001</c:v>
                </c:pt>
                <c:pt idx="4631">
                  <c:v>155.423</c:v>
                </c:pt>
                <c:pt idx="4632">
                  <c:v>153.77000000000001</c:v>
                </c:pt>
                <c:pt idx="4633">
                  <c:v>152.94300000000001</c:v>
                </c:pt>
                <c:pt idx="4634">
                  <c:v>156.61699999999999</c:v>
                </c:pt>
                <c:pt idx="4635">
                  <c:v>154.22900000000001</c:v>
                </c:pt>
                <c:pt idx="4636">
                  <c:v>151.29</c:v>
                </c:pt>
                <c:pt idx="4637">
                  <c:v>150.46299999999999</c:v>
                </c:pt>
                <c:pt idx="4638">
                  <c:v>152.66800000000001</c:v>
                </c:pt>
                <c:pt idx="4639">
                  <c:v>151.38200000000001</c:v>
                </c:pt>
                <c:pt idx="4640">
                  <c:v>144.584</c:v>
                </c:pt>
                <c:pt idx="4641">
                  <c:v>144.03299999999999</c:v>
                </c:pt>
                <c:pt idx="4642">
                  <c:v>148.35</c:v>
                </c:pt>
                <c:pt idx="4643">
                  <c:v>146.42099999999999</c:v>
                </c:pt>
                <c:pt idx="4644">
                  <c:v>141.46100000000001</c:v>
                </c:pt>
                <c:pt idx="4645">
                  <c:v>142.471</c:v>
                </c:pt>
                <c:pt idx="4646">
                  <c:v>140.91</c:v>
                </c:pt>
                <c:pt idx="4647">
                  <c:v>136.86799999999999</c:v>
                </c:pt>
                <c:pt idx="4648">
                  <c:v>135.858</c:v>
                </c:pt>
                <c:pt idx="4649">
                  <c:v>132.73400000000001</c:v>
                </c:pt>
                <c:pt idx="4650">
                  <c:v>132.82599999999999</c:v>
                </c:pt>
                <c:pt idx="4651">
                  <c:v>131.90799999999999</c:v>
                </c:pt>
                <c:pt idx="4652">
                  <c:v>131.72399999999999</c:v>
                </c:pt>
                <c:pt idx="4653">
                  <c:v>134.84700000000001</c:v>
                </c:pt>
                <c:pt idx="4654">
                  <c:v>136.684</c:v>
                </c:pt>
                <c:pt idx="4655">
                  <c:v>134.29599999999999</c:v>
                </c:pt>
                <c:pt idx="4656">
                  <c:v>133.46899999999999</c:v>
                </c:pt>
                <c:pt idx="4657">
                  <c:v>135.398</c:v>
                </c:pt>
                <c:pt idx="4658">
                  <c:v>138.98099999999999</c:v>
                </c:pt>
                <c:pt idx="4659">
                  <c:v>136.684</c:v>
                </c:pt>
                <c:pt idx="4660">
                  <c:v>137.41900000000001</c:v>
                </c:pt>
                <c:pt idx="4661">
                  <c:v>136.501</c:v>
                </c:pt>
                <c:pt idx="4662">
                  <c:v>142.012</c:v>
                </c:pt>
                <c:pt idx="4663">
                  <c:v>143.298</c:v>
                </c:pt>
                <c:pt idx="4664">
                  <c:v>140.17500000000001</c:v>
                </c:pt>
                <c:pt idx="4665">
                  <c:v>140.542</c:v>
                </c:pt>
                <c:pt idx="4666">
                  <c:v>146.238</c:v>
                </c:pt>
                <c:pt idx="4667">
                  <c:v>143.298</c:v>
                </c:pt>
                <c:pt idx="4668">
                  <c:v>138.154</c:v>
                </c:pt>
                <c:pt idx="4669">
                  <c:v>134.47999999999999</c:v>
                </c:pt>
                <c:pt idx="4670">
                  <c:v>144.4</c:v>
                </c:pt>
                <c:pt idx="4671">
                  <c:v>146.238</c:v>
                </c:pt>
                <c:pt idx="4672">
                  <c:v>144.4</c:v>
                </c:pt>
                <c:pt idx="4673">
                  <c:v>149.36099999999999</c:v>
                </c:pt>
                <c:pt idx="4674">
                  <c:v>149.636</c:v>
                </c:pt>
                <c:pt idx="4675">
                  <c:v>147.15600000000001</c:v>
                </c:pt>
                <c:pt idx="4676">
                  <c:v>144.49199999999999</c:v>
                </c:pt>
                <c:pt idx="4677">
                  <c:v>140.35900000000001</c:v>
                </c:pt>
                <c:pt idx="4678">
                  <c:v>142.471</c:v>
                </c:pt>
                <c:pt idx="4679">
                  <c:v>142.74700000000001</c:v>
                </c:pt>
                <c:pt idx="4680">
                  <c:v>146.054</c:v>
                </c:pt>
                <c:pt idx="4681">
                  <c:v>144.21700000000001</c:v>
                </c:pt>
                <c:pt idx="4682">
                  <c:v>147.524</c:v>
                </c:pt>
                <c:pt idx="4683">
                  <c:v>145.227</c:v>
                </c:pt>
                <c:pt idx="4684">
                  <c:v>145.50299999999999</c:v>
                </c:pt>
                <c:pt idx="4685">
                  <c:v>144.4</c:v>
                </c:pt>
                <c:pt idx="4686">
                  <c:v>141.09299999999999</c:v>
                </c:pt>
                <c:pt idx="4687">
                  <c:v>142.56299999999999</c:v>
                </c:pt>
                <c:pt idx="4688">
                  <c:v>142.012</c:v>
                </c:pt>
                <c:pt idx="4689">
                  <c:v>137.327</c:v>
                </c:pt>
                <c:pt idx="4690">
                  <c:v>137.41900000000001</c:v>
                </c:pt>
                <c:pt idx="4691">
                  <c:v>138.43</c:v>
                </c:pt>
                <c:pt idx="4692">
                  <c:v>136.501</c:v>
                </c:pt>
                <c:pt idx="4693">
                  <c:v>133.56100000000001</c:v>
                </c:pt>
                <c:pt idx="4694">
                  <c:v>133.929</c:v>
                </c:pt>
                <c:pt idx="4695">
                  <c:v>134.38800000000001</c:v>
                </c:pt>
                <c:pt idx="4696">
                  <c:v>132.18299999999999</c:v>
                </c:pt>
                <c:pt idx="4697">
                  <c:v>134.47999999999999</c:v>
                </c:pt>
                <c:pt idx="4698">
                  <c:v>137.97</c:v>
                </c:pt>
                <c:pt idx="4699">
                  <c:v>139.07300000000001</c:v>
                </c:pt>
                <c:pt idx="4700">
                  <c:v>141.369</c:v>
                </c:pt>
                <c:pt idx="4701">
                  <c:v>139.80699999999999</c:v>
                </c:pt>
                <c:pt idx="4702">
                  <c:v>146.054</c:v>
                </c:pt>
                <c:pt idx="4703">
                  <c:v>148.44200000000001</c:v>
                </c:pt>
                <c:pt idx="4704">
                  <c:v>147.43199999999999</c:v>
                </c:pt>
                <c:pt idx="4705">
                  <c:v>148.44200000000001</c:v>
                </c:pt>
                <c:pt idx="4706">
                  <c:v>146.60499999999999</c:v>
                </c:pt>
                <c:pt idx="4707">
                  <c:v>148.25800000000001</c:v>
                </c:pt>
                <c:pt idx="4708">
                  <c:v>146.97200000000001</c:v>
                </c:pt>
                <c:pt idx="4709">
                  <c:v>146.238</c:v>
                </c:pt>
                <c:pt idx="4710">
                  <c:v>142.839</c:v>
                </c:pt>
                <c:pt idx="4711">
                  <c:v>140.17500000000001</c:v>
                </c:pt>
                <c:pt idx="4712">
                  <c:v>138.52099999999999</c:v>
                </c:pt>
                <c:pt idx="4713">
                  <c:v>144.21700000000001</c:v>
                </c:pt>
                <c:pt idx="4714">
                  <c:v>145.31899999999999</c:v>
                </c:pt>
                <c:pt idx="4715">
                  <c:v>150.279</c:v>
                </c:pt>
                <c:pt idx="4716">
                  <c:v>149.82</c:v>
                </c:pt>
                <c:pt idx="4717">
                  <c:v>154.87200000000001</c:v>
                </c:pt>
                <c:pt idx="4718">
                  <c:v>153.95400000000001</c:v>
                </c:pt>
                <c:pt idx="4719">
                  <c:v>152.02500000000001</c:v>
                </c:pt>
                <c:pt idx="4720">
                  <c:v>155.423</c:v>
                </c:pt>
                <c:pt idx="4721">
                  <c:v>155.88300000000001</c:v>
                </c:pt>
                <c:pt idx="4722">
                  <c:v>163.69</c:v>
                </c:pt>
                <c:pt idx="4723">
                  <c:v>162.77199999999999</c:v>
                </c:pt>
                <c:pt idx="4724">
                  <c:v>163.874</c:v>
                </c:pt>
                <c:pt idx="4725">
                  <c:v>161.48599999999999</c:v>
                </c:pt>
                <c:pt idx="4726">
                  <c:v>170.85499999999999</c:v>
                </c:pt>
                <c:pt idx="4727">
                  <c:v>170.488</c:v>
                </c:pt>
                <c:pt idx="4728">
                  <c:v>170.488</c:v>
                </c:pt>
                <c:pt idx="4729">
                  <c:v>181.511</c:v>
                </c:pt>
                <c:pt idx="4730">
                  <c:v>184.083</c:v>
                </c:pt>
                <c:pt idx="4731">
                  <c:v>195.10599999999999</c:v>
                </c:pt>
                <c:pt idx="4732">
                  <c:v>189.411</c:v>
                </c:pt>
                <c:pt idx="4733">
                  <c:v>193.08500000000001</c:v>
                </c:pt>
                <c:pt idx="4734">
                  <c:v>199.33099999999999</c:v>
                </c:pt>
                <c:pt idx="4735">
                  <c:v>195.10599999999999</c:v>
                </c:pt>
                <c:pt idx="4736">
                  <c:v>188.30799999999999</c:v>
                </c:pt>
                <c:pt idx="4737">
                  <c:v>188.49199999999999</c:v>
                </c:pt>
                <c:pt idx="4738">
                  <c:v>185.553</c:v>
                </c:pt>
                <c:pt idx="4739">
                  <c:v>189.96199999999999</c:v>
                </c:pt>
                <c:pt idx="4740">
                  <c:v>191.983</c:v>
                </c:pt>
                <c:pt idx="4741">
                  <c:v>189.87</c:v>
                </c:pt>
                <c:pt idx="4742">
                  <c:v>186.471</c:v>
                </c:pt>
                <c:pt idx="4743">
                  <c:v>186.839</c:v>
                </c:pt>
                <c:pt idx="4744">
                  <c:v>184.083</c:v>
                </c:pt>
                <c:pt idx="4745">
                  <c:v>177.46899999999999</c:v>
                </c:pt>
                <c:pt idx="4746">
                  <c:v>179.12299999999999</c:v>
                </c:pt>
                <c:pt idx="4747">
                  <c:v>180.59200000000001</c:v>
                </c:pt>
                <c:pt idx="4748">
                  <c:v>180.96</c:v>
                </c:pt>
                <c:pt idx="4749">
                  <c:v>182.98099999999999</c:v>
                </c:pt>
                <c:pt idx="4750">
                  <c:v>182.613</c:v>
                </c:pt>
                <c:pt idx="4751">
                  <c:v>185.185</c:v>
                </c:pt>
                <c:pt idx="4752">
                  <c:v>179.30600000000001</c:v>
                </c:pt>
                <c:pt idx="4753">
                  <c:v>176.55099999999999</c:v>
                </c:pt>
                <c:pt idx="4754">
                  <c:v>175.26499999999999</c:v>
                </c:pt>
                <c:pt idx="4755">
                  <c:v>178.755</c:v>
                </c:pt>
                <c:pt idx="4756">
                  <c:v>176.91800000000001</c:v>
                </c:pt>
                <c:pt idx="4757">
                  <c:v>172.233</c:v>
                </c:pt>
                <c:pt idx="4758">
                  <c:v>174.16200000000001</c:v>
                </c:pt>
                <c:pt idx="4759">
                  <c:v>174.53</c:v>
                </c:pt>
                <c:pt idx="4760">
                  <c:v>176.27500000000001</c:v>
                </c:pt>
                <c:pt idx="4761">
                  <c:v>178.66300000000001</c:v>
                </c:pt>
                <c:pt idx="4762">
                  <c:v>183.715</c:v>
                </c:pt>
                <c:pt idx="4763">
                  <c:v>180.13300000000001</c:v>
                </c:pt>
                <c:pt idx="4764">
                  <c:v>179.03100000000001</c:v>
                </c:pt>
                <c:pt idx="4765">
                  <c:v>180.22499999999999</c:v>
                </c:pt>
                <c:pt idx="4766">
                  <c:v>184.45</c:v>
                </c:pt>
                <c:pt idx="4767">
                  <c:v>183.715</c:v>
                </c:pt>
                <c:pt idx="4768">
                  <c:v>183.53200000000001</c:v>
                </c:pt>
                <c:pt idx="4769">
                  <c:v>182.98099999999999</c:v>
                </c:pt>
                <c:pt idx="4770">
                  <c:v>174.53</c:v>
                </c:pt>
                <c:pt idx="4771">
                  <c:v>175.44800000000001</c:v>
                </c:pt>
                <c:pt idx="4772">
                  <c:v>172.32499999999999</c:v>
                </c:pt>
                <c:pt idx="4773">
                  <c:v>174.53</c:v>
                </c:pt>
                <c:pt idx="4774">
                  <c:v>170.85499999999999</c:v>
                </c:pt>
                <c:pt idx="4775">
                  <c:v>173.61099999999999</c:v>
                </c:pt>
                <c:pt idx="4776">
                  <c:v>175.26499999999999</c:v>
                </c:pt>
                <c:pt idx="4777">
                  <c:v>181.60300000000001</c:v>
                </c:pt>
                <c:pt idx="4778">
                  <c:v>179.12299999999999</c:v>
                </c:pt>
                <c:pt idx="4779">
                  <c:v>180.77600000000001</c:v>
                </c:pt>
                <c:pt idx="4780">
                  <c:v>181.41900000000001</c:v>
                </c:pt>
                <c:pt idx="4781">
                  <c:v>184.91</c:v>
                </c:pt>
                <c:pt idx="4782">
                  <c:v>188.85900000000001</c:v>
                </c:pt>
                <c:pt idx="4783">
                  <c:v>189.87</c:v>
                </c:pt>
                <c:pt idx="4784">
                  <c:v>186.28700000000001</c:v>
                </c:pt>
                <c:pt idx="4785">
                  <c:v>185.27699999999999</c:v>
                </c:pt>
                <c:pt idx="4786">
                  <c:v>184.083</c:v>
                </c:pt>
                <c:pt idx="4787">
                  <c:v>184.083</c:v>
                </c:pt>
                <c:pt idx="4788">
                  <c:v>175.08099999999999</c:v>
                </c:pt>
                <c:pt idx="4789">
                  <c:v>171.774</c:v>
                </c:pt>
                <c:pt idx="4790">
                  <c:v>172.78399999999999</c:v>
                </c:pt>
                <c:pt idx="4791">
                  <c:v>170.488</c:v>
                </c:pt>
                <c:pt idx="4792">
                  <c:v>166.446</c:v>
                </c:pt>
                <c:pt idx="4793">
                  <c:v>165.16</c:v>
                </c:pt>
                <c:pt idx="4794">
                  <c:v>167.732</c:v>
                </c:pt>
                <c:pt idx="4795">
                  <c:v>176.18299999999999</c:v>
                </c:pt>
                <c:pt idx="4796">
                  <c:v>170.488</c:v>
                </c:pt>
                <c:pt idx="4797">
                  <c:v>175.26499999999999</c:v>
                </c:pt>
                <c:pt idx="4798">
                  <c:v>173.06</c:v>
                </c:pt>
                <c:pt idx="4799">
                  <c:v>171.59</c:v>
                </c:pt>
                <c:pt idx="4800">
                  <c:v>170.85499999999999</c:v>
                </c:pt>
                <c:pt idx="4801">
                  <c:v>176.459</c:v>
                </c:pt>
                <c:pt idx="4802">
                  <c:v>171.22300000000001</c:v>
                </c:pt>
                <c:pt idx="4803">
                  <c:v>172.233</c:v>
                </c:pt>
                <c:pt idx="4804">
                  <c:v>170.304</c:v>
                </c:pt>
                <c:pt idx="4805">
                  <c:v>167.732</c:v>
                </c:pt>
                <c:pt idx="4806">
                  <c:v>168.83500000000001</c:v>
                </c:pt>
                <c:pt idx="4807">
                  <c:v>171.774</c:v>
                </c:pt>
                <c:pt idx="4808">
                  <c:v>169.11</c:v>
                </c:pt>
                <c:pt idx="4809">
                  <c:v>169.47800000000001</c:v>
                </c:pt>
                <c:pt idx="4810">
                  <c:v>168.46700000000001</c:v>
                </c:pt>
                <c:pt idx="4811">
                  <c:v>165.71100000000001</c:v>
                </c:pt>
                <c:pt idx="4812">
                  <c:v>166.07900000000001</c:v>
                </c:pt>
                <c:pt idx="4813">
                  <c:v>167.916</c:v>
                </c:pt>
                <c:pt idx="4814">
                  <c:v>169.11</c:v>
                </c:pt>
                <c:pt idx="4815">
                  <c:v>167.45699999999999</c:v>
                </c:pt>
                <c:pt idx="4816">
                  <c:v>168.65100000000001</c:v>
                </c:pt>
                <c:pt idx="4817">
                  <c:v>165.71100000000001</c:v>
                </c:pt>
                <c:pt idx="4818">
                  <c:v>166.53800000000001</c:v>
                </c:pt>
                <c:pt idx="4819">
                  <c:v>171.958</c:v>
                </c:pt>
                <c:pt idx="4820">
                  <c:v>170.672</c:v>
                </c:pt>
                <c:pt idx="4821">
                  <c:v>174.89699999999999</c:v>
                </c:pt>
                <c:pt idx="4822">
                  <c:v>179.857</c:v>
                </c:pt>
                <c:pt idx="4823">
                  <c:v>177.928</c:v>
                </c:pt>
                <c:pt idx="4824">
                  <c:v>177.46899999999999</c:v>
                </c:pt>
                <c:pt idx="4825">
                  <c:v>172.78399999999999</c:v>
                </c:pt>
                <c:pt idx="4826">
                  <c:v>174.346</c:v>
                </c:pt>
                <c:pt idx="4827">
                  <c:v>171.958</c:v>
                </c:pt>
                <c:pt idx="4828">
                  <c:v>168.83500000000001</c:v>
                </c:pt>
                <c:pt idx="4829">
                  <c:v>171.958</c:v>
                </c:pt>
                <c:pt idx="4830">
                  <c:v>168.83500000000001</c:v>
                </c:pt>
                <c:pt idx="4831">
                  <c:v>171.40700000000001</c:v>
                </c:pt>
                <c:pt idx="4832">
                  <c:v>170.488</c:v>
                </c:pt>
                <c:pt idx="4833">
                  <c:v>171.03899999999999</c:v>
                </c:pt>
                <c:pt idx="4834">
                  <c:v>169.018</c:v>
                </c:pt>
                <c:pt idx="4835">
                  <c:v>167.54900000000001</c:v>
                </c:pt>
                <c:pt idx="4836">
                  <c:v>163.874</c:v>
                </c:pt>
                <c:pt idx="4837">
                  <c:v>167.36500000000001</c:v>
                </c:pt>
                <c:pt idx="4838">
                  <c:v>169.29400000000001</c:v>
                </c:pt>
                <c:pt idx="4839">
                  <c:v>167.18100000000001</c:v>
                </c:pt>
                <c:pt idx="4840">
                  <c:v>170.029</c:v>
                </c:pt>
                <c:pt idx="4841">
                  <c:v>171.03899999999999</c:v>
                </c:pt>
                <c:pt idx="4842">
                  <c:v>171.59</c:v>
                </c:pt>
                <c:pt idx="4843">
                  <c:v>169.56899999999999</c:v>
                </c:pt>
                <c:pt idx="4844">
                  <c:v>168.28299999999999</c:v>
                </c:pt>
                <c:pt idx="4845">
                  <c:v>166.81399999999999</c:v>
                </c:pt>
                <c:pt idx="4846">
                  <c:v>167.732</c:v>
                </c:pt>
                <c:pt idx="4847">
                  <c:v>169.386</c:v>
                </c:pt>
                <c:pt idx="4848">
                  <c:v>160.935</c:v>
                </c:pt>
                <c:pt idx="4849">
                  <c:v>157.26</c:v>
                </c:pt>
                <c:pt idx="4850">
                  <c:v>153.95400000000001</c:v>
                </c:pt>
                <c:pt idx="4851">
                  <c:v>158.45500000000001</c:v>
                </c:pt>
                <c:pt idx="4852">
                  <c:v>163.50700000000001</c:v>
                </c:pt>
                <c:pt idx="4853">
                  <c:v>164.42500000000001</c:v>
                </c:pt>
                <c:pt idx="4854">
                  <c:v>168.191</c:v>
                </c:pt>
                <c:pt idx="4855">
                  <c:v>167.64</c:v>
                </c:pt>
                <c:pt idx="4856">
                  <c:v>168.28299999999999</c:v>
                </c:pt>
                <c:pt idx="4857">
                  <c:v>175.816</c:v>
                </c:pt>
                <c:pt idx="4858">
                  <c:v>174.62200000000001</c:v>
                </c:pt>
                <c:pt idx="4859">
                  <c:v>175.44800000000001</c:v>
                </c:pt>
                <c:pt idx="4860">
                  <c:v>174.346</c:v>
                </c:pt>
                <c:pt idx="4861">
                  <c:v>182.24600000000001</c:v>
                </c:pt>
                <c:pt idx="4862">
                  <c:v>184.45</c:v>
                </c:pt>
                <c:pt idx="4863">
                  <c:v>181.511</c:v>
                </c:pt>
                <c:pt idx="4864">
                  <c:v>177.65299999999999</c:v>
                </c:pt>
                <c:pt idx="4865">
                  <c:v>186.012</c:v>
                </c:pt>
                <c:pt idx="4866">
                  <c:v>186.28700000000001</c:v>
                </c:pt>
                <c:pt idx="4867">
                  <c:v>183.899</c:v>
                </c:pt>
                <c:pt idx="4868">
                  <c:v>178.38800000000001</c:v>
                </c:pt>
                <c:pt idx="4869">
                  <c:v>179.49</c:v>
                </c:pt>
                <c:pt idx="4870">
                  <c:v>176.18299999999999</c:v>
                </c:pt>
                <c:pt idx="4871">
                  <c:v>176.73400000000001</c:v>
                </c:pt>
                <c:pt idx="4872">
                  <c:v>177.102</c:v>
                </c:pt>
                <c:pt idx="4873">
                  <c:v>177.102</c:v>
                </c:pt>
                <c:pt idx="4874">
                  <c:v>172.32499999999999</c:v>
                </c:pt>
                <c:pt idx="4875">
                  <c:v>173.06</c:v>
                </c:pt>
                <c:pt idx="4876">
                  <c:v>173.79499999999999</c:v>
                </c:pt>
                <c:pt idx="4877">
                  <c:v>177.46899999999999</c:v>
                </c:pt>
                <c:pt idx="4878">
                  <c:v>179.67400000000001</c:v>
                </c:pt>
                <c:pt idx="4879">
                  <c:v>184.45</c:v>
                </c:pt>
                <c:pt idx="4880">
                  <c:v>182.52099999999999</c:v>
                </c:pt>
                <c:pt idx="4881">
                  <c:v>178.38800000000001</c:v>
                </c:pt>
                <c:pt idx="4882">
                  <c:v>173.15199999999999</c:v>
                </c:pt>
                <c:pt idx="4883">
                  <c:v>176.18299999999999</c:v>
                </c:pt>
                <c:pt idx="4884">
                  <c:v>173.06</c:v>
                </c:pt>
                <c:pt idx="4885">
                  <c:v>175.08099999999999</c:v>
                </c:pt>
                <c:pt idx="4886">
                  <c:v>180.40899999999999</c:v>
                </c:pt>
                <c:pt idx="4887">
                  <c:v>184.083</c:v>
                </c:pt>
                <c:pt idx="4888">
                  <c:v>180.40899999999999</c:v>
                </c:pt>
                <c:pt idx="4889">
                  <c:v>187.66499999999999</c:v>
                </c:pt>
                <c:pt idx="4890">
                  <c:v>189.96199999999999</c:v>
                </c:pt>
                <c:pt idx="4891">
                  <c:v>191.34</c:v>
                </c:pt>
                <c:pt idx="4892">
                  <c:v>191.15600000000001</c:v>
                </c:pt>
                <c:pt idx="4893">
                  <c:v>193.72800000000001</c:v>
                </c:pt>
                <c:pt idx="4894">
                  <c:v>190.97200000000001</c:v>
                </c:pt>
                <c:pt idx="4895">
                  <c:v>192.71799999999999</c:v>
                </c:pt>
                <c:pt idx="4896">
                  <c:v>193.82</c:v>
                </c:pt>
                <c:pt idx="4897">
                  <c:v>204.292</c:v>
                </c:pt>
                <c:pt idx="4898">
                  <c:v>207.59800000000001</c:v>
                </c:pt>
                <c:pt idx="4899">
                  <c:v>216.601</c:v>
                </c:pt>
                <c:pt idx="4900">
                  <c:v>222.84700000000001</c:v>
                </c:pt>
                <c:pt idx="4901">
                  <c:v>222.84700000000001</c:v>
                </c:pt>
                <c:pt idx="4902">
                  <c:v>220.82599999999999</c:v>
                </c:pt>
                <c:pt idx="4903">
                  <c:v>213.477</c:v>
                </c:pt>
                <c:pt idx="4904">
                  <c:v>222.29599999999999</c:v>
                </c:pt>
                <c:pt idx="4905">
                  <c:v>222.66300000000001</c:v>
                </c:pt>
                <c:pt idx="4906">
                  <c:v>217.61099999999999</c:v>
                </c:pt>
                <c:pt idx="4907">
                  <c:v>216.601</c:v>
                </c:pt>
                <c:pt idx="4908">
                  <c:v>223.58199999999999</c:v>
                </c:pt>
                <c:pt idx="4909">
                  <c:v>222.66300000000001</c:v>
                </c:pt>
                <c:pt idx="4910">
                  <c:v>223.76499999999999</c:v>
                </c:pt>
                <c:pt idx="4911">
                  <c:v>213.845</c:v>
                </c:pt>
                <c:pt idx="4912">
                  <c:v>209.25200000000001</c:v>
                </c:pt>
                <c:pt idx="4913">
                  <c:v>209.98699999999999</c:v>
                </c:pt>
                <c:pt idx="4914">
                  <c:v>217.15199999999999</c:v>
                </c:pt>
                <c:pt idx="4915">
                  <c:v>220.642</c:v>
                </c:pt>
                <c:pt idx="4916">
                  <c:v>216.233</c:v>
                </c:pt>
                <c:pt idx="4917">
                  <c:v>217.51900000000001</c:v>
                </c:pt>
                <c:pt idx="4918">
                  <c:v>224.5</c:v>
                </c:pt>
                <c:pt idx="4919">
                  <c:v>224.684</c:v>
                </c:pt>
                <c:pt idx="4920">
                  <c:v>225.60300000000001</c:v>
                </c:pt>
                <c:pt idx="4921">
                  <c:v>221.102</c:v>
                </c:pt>
                <c:pt idx="4922">
                  <c:v>220.91800000000001</c:v>
                </c:pt>
                <c:pt idx="4923">
                  <c:v>229.09299999999999</c:v>
                </c:pt>
                <c:pt idx="4924">
                  <c:v>227.80699999999999</c:v>
                </c:pt>
                <c:pt idx="4925">
                  <c:v>226.429</c:v>
                </c:pt>
                <c:pt idx="4926">
                  <c:v>227.899</c:v>
                </c:pt>
                <c:pt idx="4927">
                  <c:v>235.89099999999999</c:v>
                </c:pt>
                <c:pt idx="4928">
                  <c:v>232.95099999999999</c:v>
                </c:pt>
                <c:pt idx="4929">
                  <c:v>239.19800000000001</c:v>
                </c:pt>
                <c:pt idx="4930">
                  <c:v>240.024</c:v>
                </c:pt>
                <c:pt idx="4931">
                  <c:v>234.23699999999999</c:v>
                </c:pt>
                <c:pt idx="4932">
                  <c:v>231.48099999999999</c:v>
                </c:pt>
                <c:pt idx="4933">
                  <c:v>233.68600000000001</c:v>
                </c:pt>
                <c:pt idx="4934">
                  <c:v>235.79900000000001</c:v>
                </c:pt>
                <c:pt idx="4935">
                  <c:v>238.83</c:v>
                </c:pt>
                <c:pt idx="4936">
                  <c:v>243.97399999999999</c:v>
                </c:pt>
                <c:pt idx="4937">
                  <c:v>243.423</c:v>
                </c:pt>
                <c:pt idx="4938">
                  <c:v>249.48599999999999</c:v>
                </c:pt>
                <c:pt idx="4939">
                  <c:v>247.465</c:v>
                </c:pt>
                <c:pt idx="4940">
                  <c:v>245.07599999999999</c:v>
                </c:pt>
                <c:pt idx="4941">
                  <c:v>244.893</c:v>
                </c:pt>
                <c:pt idx="4942">
                  <c:v>254.446</c:v>
                </c:pt>
                <c:pt idx="4943">
                  <c:v>249.30199999999999</c:v>
                </c:pt>
                <c:pt idx="4944">
                  <c:v>247.28100000000001</c:v>
                </c:pt>
                <c:pt idx="4945">
                  <c:v>246.91399999999999</c:v>
                </c:pt>
                <c:pt idx="4946">
                  <c:v>248.01599999999999</c:v>
                </c:pt>
                <c:pt idx="4947">
                  <c:v>254.078</c:v>
                </c:pt>
                <c:pt idx="4948">
                  <c:v>263.99900000000002</c:v>
                </c:pt>
                <c:pt idx="4949">
                  <c:v>265.46899999999999</c:v>
                </c:pt>
                <c:pt idx="4950">
                  <c:v>266.66300000000001</c:v>
                </c:pt>
                <c:pt idx="4951">
                  <c:v>265.37700000000001</c:v>
                </c:pt>
                <c:pt idx="4952">
                  <c:v>264.73399999999998</c:v>
                </c:pt>
                <c:pt idx="4953">
                  <c:v>272.63400000000001</c:v>
                </c:pt>
                <c:pt idx="4954">
                  <c:v>282.92200000000003</c:v>
                </c:pt>
                <c:pt idx="4955">
                  <c:v>281.82</c:v>
                </c:pt>
                <c:pt idx="4956">
                  <c:v>296.517</c:v>
                </c:pt>
                <c:pt idx="4957">
                  <c:v>309.56099999999998</c:v>
                </c:pt>
                <c:pt idx="4958">
                  <c:v>299.82400000000001</c:v>
                </c:pt>
                <c:pt idx="4959">
                  <c:v>308.642</c:v>
                </c:pt>
                <c:pt idx="4960">
                  <c:v>311.94900000000001</c:v>
                </c:pt>
                <c:pt idx="4961">
                  <c:v>320.03199999999998</c:v>
                </c:pt>
                <c:pt idx="4962">
                  <c:v>308.642</c:v>
                </c:pt>
                <c:pt idx="4963">
                  <c:v>303.31400000000002</c:v>
                </c:pt>
                <c:pt idx="4964">
                  <c:v>307.90699999999998</c:v>
                </c:pt>
                <c:pt idx="4965">
                  <c:v>321.50200000000001</c:v>
                </c:pt>
                <c:pt idx="4966">
                  <c:v>319.29700000000003</c:v>
                </c:pt>
                <c:pt idx="4967">
                  <c:v>310.47899999999998</c:v>
                </c:pt>
                <c:pt idx="4968">
                  <c:v>312.31599999999997</c:v>
                </c:pt>
                <c:pt idx="4969">
                  <c:v>321.13499999999999</c:v>
                </c:pt>
                <c:pt idx="4970">
                  <c:v>322.512</c:v>
                </c:pt>
                <c:pt idx="4971">
                  <c:v>326.00299999999999</c:v>
                </c:pt>
                <c:pt idx="4972">
                  <c:v>337.02600000000001</c:v>
                </c:pt>
                <c:pt idx="4973">
                  <c:v>342.81299999999999</c:v>
                </c:pt>
                <c:pt idx="4974">
                  <c:v>345.01799999999997</c:v>
                </c:pt>
                <c:pt idx="4975">
                  <c:v>349.97800000000001</c:v>
                </c:pt>
                <c:pt idx="4976">
                  <c:v>338.95499999999998</c:v>
                </c:pt>
                <c:pt idx="4977">
                  <c:v>340.608</c:v>
                </c:pt>
                <c:pt idx="4978">
                  <c:v>332.892</c:v>
                </c:pt>
                <c:pt idx="4979">
                  <c:v>327.01400000000001</c:v>
                </c:pt>
                <c:pt idx="4980">
                  <c:v>315.99099999999999</c:v>
                </c:pt>
                <c:pt idx="4981">
                  <c:v>310.66300000000001</c:v>
                </c:pt>
                <c:pt idx="4982">
                  <c:v>313.41899999999998</c:v>
                </c:pt>
                <c:pt idx="4983">
                  <c:v>324.44099999999997</c:v>
                </c:pt>
                <c:pt idx="4984">
                  <c:v>315.072</c:v>
                </c:pt>
                <c:pt idx="4985">
                  <c:v>306.25400000000002</c:v>
                </c:pt>
                <c:pt idx="4986">
                  <c:v>304.41699999999997</c:v>
                </c:pt>
                <c:pt idx="4987">
                  <c:v>301.47699999999998</c:v>
                </c:pt>
                <c:pt idx="4988">
                  <c:v>303.31400000000002</c:v>
                </c:pt>
                <c:pt idx="4989">
                  <c:v>314.33699999999999</c:v>
                </c:pt>
                <c:pt idx="4990">
                  <c:v>320.03199999999998</c:v>
                </c:pt>
                <c:pt idx="4991">
                  <c:v>309.00900000000001</c:v>
                </c:pt>
                <c:pt idx="4992">
                  <c:v>297.98599999999999</c:v>
                </c:pt>
                <c:pt idx="4993">
                  <c:v>294.68</c:v>
                </c:pt>
                <c:pt idx="4994">
                  <c:v>293.94499999999999</c:v>
                </c:pt>
                <c:pt idx="4995">
                  <c:v>304.41699999999997</c:v>
                </c:pt>
                <c:pt idx="4996">
                  <c:v>299.089</c:v>
                </c:pt>
                <c:pt idx="4997">
                  <c:v>296.88400000000001</c:v>
                </c:pt>
                <c:pt idx="4998">
                  <c:v>285.95299999999997</c:v>
                </c:pt>
                <c:pt idx="4999">
                  <c:v>286.04500000000002</c:v>
                </c:pt>
                <c:pt idx="5000">
                  <c:v>288.43299999999999</c:v>
                </c:pt>
                <c:pt idx="5001">
                  <c:v>292.84199999999998</c:v>
                </c:pt>
                <c:pt idx="5002">
                  <c:v>289.44400000000002</c:v>
                </c:pt>
                <c:pt idx="5003">
                  <c:v>279.98200000000003</c:v>
                </c:pt>
                <c:pt idx="5004">
                  <c:v>279.98200000000003</c:v>
                </c:pt>
                <c:pt idx="5005">
                  <c:v>279.61500000000001</c:v>
                </c:pt>
                <c:pt idx="5006">
                  <c:v>274.83800000000002</c:v>
                </c:pt>
                <c:pt idx="5007">
                  <c:v>276.49200000000002</c:v>
                </c:pt>
                <c:pt idx="5008">
                  <c:v>281.26799999999997</c:v>
                </c:pt>
                <c:pt idx="5009">
                  <c:v>275.38900000000001</c:v>
                </c:pt>
                <c:pt idx="5010">
                  <c:v>277.87</c:v>
                </c:pt>
                <c:pt idx="5011">
                  <c:v>284.20800000000003</c:v>
                </c:pt>
                <c:pt idx="5012">
                  <c:v>295.23099999999999</c:v>
                </c:pt>
                <c:pt idx="5013">
                  <c:v>303.68200000000002</c:v>
                </c:pt>
                <c:pt idx="5014">
                  <c:v>299.089</c:v>
                </c:pt>
                <c:pt idx="5015">
                  <c:v>304.60000000000002</c:v>
                </c:pt>
                <c:pt idx="5016">
                  <c:v>315.62299999999999</c:v>
                </c:pt>
                <c:pt idx="5017">
                  <c:v>319.29700000000003</c:v>
                </c:pt>
                <c:pt idx="5018">
                  <c:v>318.56299999999999</c:v>
                </c:pt>
                <c:pt idx="5019">
                  <c:v>314.15300000000002</c:v>
                </c:pt>
                <c:pt idx="5020">
                  <c:v>321.50200000000001</c:v>
                </c:pt>
                <c:pt idx="5021">
                  <c:v>317.36799999999999</c:v>
                </c:pt>
                <c:pt idx="5022">
                  <c:v>320.03199999999998</c:v>
                </c:pt>
                <c:pt idx="5023">
                  <c:v>331.97399999999999</c:v>
                </c:pt>
                <c:pt idx="5024">
                  <c:v>333.995</c:v>
                </c:pt>
                <c:pt idx="5025">
                  <c:v>328.483</c:v>
                </c:pt>
                <c:pt idx="5026">
                  <c:v>343.18</c:v>
                </c:pt>
                <c:pt idx="5027">
                  <c:v>343.18</c:v>
                </c:pt>
                <c:pt idx="5028">
                  <c:v>345.01799999999997</c:v>
                </c:pt>
                <c:pt idx="5029">
                  <c:v>354.93799999999999</c:v>
                </c:pt>
                <c:pt idx="5030">
                  <c:v>349.79399999999998</c:v>
                </c:pt>
                <c:pt idx="5031">
                  <c:v>357.69400000000002</c:v>
                </c:pt>
                <c:pt idx="5032">
                  <c:v>350.529</c:v>
                </c:pt>
                <c:pt idx="5033">
                  <c:v>348.69200000000001</c:v>
                </c:pt>
                <c:pt idx="5034">
                  <c:v>343.64</c:v>
                </c:pt>
                <c:pt idx="5035">
                  <c:v>345.84399999999999</c:v>
                </c:pt>
                <c:pt idx="5036">
                  <c:v>336.19900000000001</c:v>
                </c:pt>
                <c:pt idx="5037">
                  <c:v>325.17599999999999</c:v>
                </c:pt>
                <c:pt idx="5038">
                  <c:v>336.19900000000001</c:v>
                </c:pt>
                <c:pt idx="5039">
                  <c:v>347.22199999999998</c:v>
                </c:pt>
                <c:pt idx="5040">
                  <c:v>342.262</c:v>
                </c:pt>
                <c:pt idx="5041">
                  <c:v>331.79</c:v>
                </c:pt>
                <c:pt idx="5042">
                  <c:v>333.44400000000002</c:v>
                </c:pt>
                <c:pt idx="5043">
                  <c:v>326.83</c:v>
                </c:pt>
                <c:pt idx="5044">
                  <c:v>324.25799999999998</c:v>
                </c:pt>
                <c:pt idx="5045">
                  <c:v>334.08699999999999</c:v>
                </c:pt>
                <c:pt idx="5046">
                  <c:v>336.93400000000003</c:v>
                </c:pt>
                <c:pt idx="5047">
                  <c:v>342.44600000000003</c:v>
                </c:pt>
                <c:pt idx="5048">
                  <c:v>340.42500000000001</c:v>
                </c:pt>
                <c:pt idx="5049">
                  <c:v>345.56900000000002</c:v>
                </c:pt>
                <c:pt idx="5050">
                  <c:v>353.65199999999999</c:v>
                </c:pt>
                <c:pt idx="5051">
                  <c:v>343.18</c:v>
                </c:pt>
                <c:pt idx="5052">
                  <c:v>332.52499999999998</c:v>
                </c:pt>
                <c:pt idx="5053">
                  <c:v>333.995</c:v>
                </c:pt>
                <c:pt idx="5054">
                  <c:v>342.81299999999999</c:v>
                </c:pt>
                <c:pt idx="5055">
                  <c:v>353.83600000000001</c:v>
                </c:pt>
                <c:pt idx="5056">
                  <c:v>346.85500000000002</c:v>
                </c:pt>
                <c:pt idx="5057">
                  <c:v>338.95499999999998</c:v>
                </c:pt>
                <c:pt idx="5058">
                  <c:v>341.52699999999999</c:v>
                </c:pt>
                <c:pt idx="5059">
                  <c:v>346.48700000000002</c:v>
                </c:pt>
                <c:pt idx="5060">
                  <c:v>357.51</c:v>
                </c:pt>
                <c:pt idx="5061">
                  <c:v>368.53300000000002</c:v>
                </c:pt>
                <c:pt idx="5062">
                  <c:v>379.55599999999998</c:v>
                </c:pt>
                <c:pt idx="5063">
                  <c:v>390.57900000000001</c:v>
                </c:pt>
                <c:pt idx="5064">
                  <c:v>401.60199999999998</c:v>
                </c:pt>
                <c:pt idx="5065">
                  <c:v>385.06799999999998</c:v>
                </c:pt>
                <c:pt idx="5066">
                  <c:v>370.00299999999999</c:v>
                </c:pt>
                <c:pt idx="5067">
                  <c:v>364.30799999999999</c:v>
                </c:pt>
                <c:pt idx="5068">
                  <c:v>379.18900000000002</c:v>
                </c:pt>
                <c:pt idx="5069">
                  <c:v>377.53500000000003</c:v>
                </c:pt>
                <c:pt idx="5070">
                  <c:v>380.65800000000002</c:v>
                </c:pt>
                <c:pt idx="5071">
                  <c:v>374.78</c:v>
                </c:pt>
                <c:pt idx="5072">
                  <c:v>378.27</c:v>
                </c:pt>
                <c:pt idx="5073">
                  <c:v>385.61900000000003</c:v>
                </c:pt>
                <c:pt idx="5074">
                  <c:v>407.66500000000002</c:v>
                </c:pt>
                <c:pt idx="5075">
                  <c:v>440.733</c:v>
                </c:pt>
                <c:pt idx="5076">
                  <c:v>470.31200000000001</c:v>
                </c:pt>
                <c:pt idx="5077">
                  <c:v>429.52699999999999</c:v>
                </c:pt>
                <c:pt idx="5078">
                  <c:v>394.25299999999999</c:v>
                </c:pt>
                <c:pt idx="5079">
                  <c:v>401.60199999999998</c:v>
                </c:pt>
                <c:pt idx="5080">
                  <c:v>395.90699999999998</c:v>
                </c:pt>
                <c:pt idx="5081">
                  <c:v>402.70400000000001</c:v>
                </c:pt>
                <c:pt idx="5082">
                  <c:v>409.31799999999998</c:v>
                </c:pt>
                <c:pt idx="5083">
                  <c:v>401.41800000000001</c:v>
                </c:pt>
                <c:pt idx="5084">
                  <c:v>418.87099999999998</c:v>
                </c:pt>
                <c:pt idx="5085">
                  <c:v>455.61399999999998</c:v>
                </c:pt>
                <c:pt idx="5086">
                  <c:v>466.637</c:v>
                </c:pt>
                <c:pt idx="5087">
                  <c:v>453.41</c:v>
                </c:pt>
                <c:pt idx="5088">
                  <c:v>426.22</c:v>
                </c:pt>
                <c:pt idx="5089">
                  <c:v>415.74799999999999</c:v>
                </c:pt>
                <c:pt idx="5090">
                  <c:v>427.69</c:v>
                </c:pt>
                <c:pt idx="5091">
                  <c:v>394.62099999999998</c:v>
                </c:pt>
                <c:pt idx="5092">
                  <c:v>362.83800000000002</c:v>
                </c:pt>
                <c:pt idx="5093">
                  <c:v>374.78</c:v>
                </c:pt>
                <c:pt idx="5094">
                  <c:v>392.233</c:v>
                </c:pt>
                <c:pt idx="5095">
                  <c:v>379.55599999999998</c:v>
                </c:pt>
                <c:pt idx="5096">
                  <c:v>372.57499999999999</c:v>
                </c:pt>
                <c:pt idx="5097">
                  <c:v>363.38900000000001</c:v>
                </c:pt>
                <c:pt idx="5098">
                  <c:v>341.34300000000002</c:v>
                </c:pt>
                <c:pt idx="5099">
                  <c:v>344.09899999999999</c:v>
                </c:pt>
                <c:pt idx="5100">
                  <c:v>344.28300000000002</c:v>
                </c:pt>
                <c:pt idx="5101">
                  <c:v>357.97</c:v>
                </c:pt>
                <c:pt idx="5102">
                  <c:v>338.49599999999998</c:v>
                </c:pt>
                <c:pt idx="5103">
                  <c:v>343.18</c:v>
                </c:pt>
                <c:pt idx="5104">
                  <c:v>343.18</c:v>
                </c:pt>
                <c:pt idx="5105">
                  <c:v>339.13900000000001</c:v>
                </c:pt>
                <c:pt idx="5106">
                  <c:v>329.40199999999999</c:v>
                </c:pt>
                <c:pt idx="5107">
                  <c:v>329.21800000000002</c:v>
                </c:pt>
                <c:pt idx="5108">
                  <c:v>329.12599999999998</c:v>
                </c:pt>
                <c:pt idx="5109">
                  <c:v>339.69</c:v>
                </c:pt>
                <c:pt idx="5110">
                  <c:v>335.464</c:v>
                </c:pt>
                <c:pt idx="5111">
                  <c:v>319.66500000000002</c:v>
                </c:pt>
                <c:pt idx="5112">
                  <c:v>310.755</c:v>
                </c:pt>
                <c:pt idx="5113">
                  <c:v>312.959</c:v>
                </c:pt>
                <c:pt idx="5114">
                  <c:v>300.46699999999998</c:v>
                </c:pt>
                <c:pt idx="5115">
                  <c:v>294.12799999999999</c:v>
                </c:pt>
                <c:pt idx="5116">
                  <c:v>303.49799999999999</c:v>
                </c:pt>
                <c:pt idx="5117">
                  <c:v>291.74</c:v>
                </c:pt>
                <c:pt idx="5118">
                  <c:v>285.31</c:v>
                </c:pt>
                <c:pt idx="5119">
                  <c:v>292.47500000000002</c:v>
                </c:pt>
                <c:pt idx="5120">
                  <c:v>291.18900000000002</c:v>
                </c:pt>
                <c:pt idx="5121">
                  <c:v>296.149</c:v>
                </c:pt>
                <c:pt idx="5122">
                  <c:v>292.108</c:v>
                </c:pt>
                <c:pt idx="5123">
                  <c:v>297.25200000000001</c:v>
                </c:pt>
                <c:pt idx="5124">
                  <c:v>279.61500000000001</c:v>
                </c:pt>
                <c:pt idx="5125">
                  <c:v>283.47300000000001</c:v>
                </c:pt>
                <c:pt idx="5126">
                  <c:v>284.94299999999998</c:v>
                </c:pt>
                <c:pt idx="5127">
                  <c:v>290.63799999999998</c:v>
                </c:pt>
                <c:pt idx="5128">
                  <c:v>288.06599999999997</c:v>
                </c:pt>
                <c:pt idx="5129">
                  <c:v>285.86099999999999</c:v>
                </c:pt>
                <c:pt idx="5130">
                  <c:v>273.73599999999999</c:v>
                </c:pt>
                <c:pt idx="5131">
                  <c:v>276.49200000000002</c:v>
                </c:pt>
                <c:pt idx="5132">
                  <c:v>278.88</c:v>
                </c:pt>
                <c:pt idx="5133">
                  <c:v>278.88</c:v>
                </c:pt>
                <c:pt idx="5134">
                  <c:v>273.185</c:v>
                </c:pt>
                <c:pt idx="5135">
                  <c:v>279.79899999999998</c:v>
                </c:pt>
                <c:pt idx="5136">
                  <c:v>287.51499999999999</c:v>
                </c:pt>
                <c:pt idx="5137">
                  <c:v>275.75700000000001</c:v>
                </c:pt>
                <c:pt idx="5138">
                  <c:v>276.67500000000001</c:v>
                </c:pt>
                <c:pt idx="5139">
                  <c:v>297.98599999999999</c:v>
                </c:pt>
                <c:pt idx="5140">
                  <c:v>289.71899999999999</c:v>
                </c:pt>
                <c:pt idx="5141">
                  <c:v>297.25200000000001</c:v>
                </c:pt>
                <c:pt idx="5142">
                  <c:v>319.29700000000003</c:v>
                </c:pt>
                <c:pt idx="5143">
                  <c:v>312.68400000000003</c:v>
                </c:pt>
                <c:pt idx="5144">
                  <c:v>324.07400000000001</c:v>
                </c:pt>
                <c:pt idx="5145">
                  <c:v>322.053</c:v>
                </c:pt>
                <c:pt idx="5146">
                  <c:v>330.04500000000002</c:v>
                </c:pt>
                <c:pt idx="5147">
                  <c:v>332.15800000000002</c:v>
                </c:pt>
                <c:pt idx="5148">
                  <c:v>323.70699999999999</c:v>
                </c:pt>
                <c:pt idx="5149">
                  <c:v>318.37900000000002</c:v>
                </c:pt>
                <c:pt idx="5150">
                  <c:v>318.28699999999998</c:v>
                </c:pt>
                <c:pt idx="5151">
                  <c:v>319.66500000000002</c:v>
                </c:pt>
                <c:pt idx="5152">
                  <c:v>331.33100000000002</c:v>
                </c:pt>
                <c:pt idx="5153">
                  <c:v>339.50599999999997</c:v>
                </c:pt>
                <c:pt idx="5154">
                  <c:v>329.03399999999999</c:v>
                </c:pt>
                <c:pt idx="5155">
                  <c:v>309.928</c:v>
                </c:pt>
                <c:pt idx="5156">
                  <c:v>312.22399999999999</c:v>
                </c:pt>
                <c:pt idx="5157">
                  <c:v>317.92</c:v>
                </c:pt>
                <c:pt idx="5158">
                  <c:v>320.67500000000001</c:v>
                </c:pt>
                <c:pt idx="5159">
                  <c:v>302.02800000000002</c:v>
                </c:pt>
                <c:pt idx="5160">
                  <c:v>302.488</c:v>
                </c:pt>
                <c:pt idx="5161">
                  <c:v>299.089</c:v>
                </c:pt>
                <c:pt idx="5162">
                  <c:v>296.33300000000003</c:v>
                </c:pt>
                <c:pt idx="5163">
                  <c:v>300.92599999999999</c:v>
                </c:pt>
                <c:pt idx="5164">
                  <c:v>297.61900000000003</c:v>
                </c:pt>
                <c:pt idx="5165">
                  <c:v>297.98599999999999</c:v>
                </c:pt>
                <c:pt idx="5166">
                  <c:v>306.43700000000001</c:v>
                </c:pt>
                <c:pt idx="5167">
                  <c:v>297.435</c:v>
                </c:pt>
                <c:pt idx="5168">
                  <c:v>295.41399999999999</c:v>
                </c:pt>
                <c:pt idx="5169">
                  <c:v>290.63799999999998</c:v>
                </c:pt>
                <c:pt idx="5170">
                  <c:v>292.75099999999998</c:v>
                </c:pt>
                <c:pt idx="5171">
                  <c:v>287.79000000000002</c:v>
                </c:pt>
                <c:pt idx="5172">
                  <c:v>289.44400000000002</c:v>
                </c:pt>
                <c:pt idx="5173">
                  <c:v>297.98599999999999</c:v>
                </c:pt>
                <c:pt idx="5174">
                  <c:v>293.11799999999999</c:v>
                </c:pt>
                <c:pt idx="5175">
                  <c:v>291.005</c:v>
                </c:pt>
                <c:pt idx="5176">
                  <c:v>289.44400000000002</c:v>
                </c:pt>
                <c:pt idx="5177">
                  <c:v>287.97399999999999</c:v>
                </c:pt>
                <c:pt idx="5178">
                  <c:v>291.74</c:v>
                </c:pt>
                <c:pt idx="5179">
                  <c:v>278.78800000000001</c:v>
                </c:pt>
                <c:pt idx="5180">
                  <c:v>286.596</c:v>
                </c:pt>
                <c:pt idx="5181">
                  <c:v>281.36</c:v>
                </c:pt>
                <c:pt idx="5182">
                  <c:v>302.12</c:v>
                </c:pt>
                <c:pt idx="5183">
                  <c:v>281.17700000000002</c:v>
                </c:pt>
                <c:pt idx="5184">
                  <c:v>291.64800000000002</c:v>
                </c:pt>
                <c:pt idx="5185">
                  <c:v>290.36200000000002</c:v>
                </c:pt>
                <c:pt idx="5186">
                  <c:v>312.40800000000002</c:v>
                </c:pt>
                <c:pt idx="5187">
                  <c:v>317.60700000000003</c:v>
                </c:pt>
                <c:pt idx="5188">
                  <c:v>302.85500000000002</c:v>
                </c:pt>
                <c:pt idx="5189">
                  <c:v>315.899</c:v>
                </c:pt>
                <c:pt idx="5190">
                  <c:v>310.57100000000003</c:v>
                </c:pt>
                <c:pt idx="5191">
                  <c:v>321.41000000000003</c:v>
                </c:pt>
                <c:pt idx="5192">
                  <c:v>329.67700000000002</c:v>
                </c:pt>
                <c:pt idx="5193">
                  <c:v>318.01100000000002</c:v>
                </c:pt>
                <c:pt idx="5194">
                  <c:v>308.73399999999998</c:v>
                </c:pt>
                <c:pt idx="5195">
                  <c:v>305.15100000000001</c:v>
                </c:pt>
                <c:pt idx="5196">
                  <c:v>294.95499999999998</c:v>
                </c:pt>
                <c:pt idx="5197">
                  <c:v>289.90300000000002</c:v>
                </c:pt>
                <c:pt idx="5198">
                  <c:v>286.32100000000003</c:v>
                </c:pt>
                <c:pt idx="5199">
                  <c:v>273.45999999999998</c:v>
                </c:pt>
                <c:pt idx="5200">
                  <c:v>276.39999999999998</c:v>
                </c:pt>
                <c:pt idx="5201">
                  <c:v>277.50200000000001</c:v>
                </c:pt>
                <c:pt idx="5202">
                  <c:v>268.13299999999998</c:v>
                </c:pt>
                <c:pt idx="5203">
                  <c:v>265.56099999999998</c:v>
                </c:pt>
                <c:pt idx="5204">
                  <c:v>261.42700000000002</c:v>
                </c:pt>
                <c:pt idx="5205">
                  <c:v>259.68200000000002</c:v>
                </c:pt>
                <c:pt idx="5206">
                  <c:v>259.86599999999999</c:v>
                </c:pt>
                <c:pt idx="5207">
                  <c:v>258.524</c:v>
                </c:pt>
                <c:pt idx="5208">
                  <c:v>267.12200000000001</c:v>
                </c:pt>
                <c:pt idx="5209">
                  <c:v>253.52699999999999</c:v>
                </c:pt>
                <c:pt idx="5210">
                  <c:v>266.66300000000001</c:v>
                </c:pt>
                <c:pt idx="5211">
                  <c:v>254.53800000000001</c:v>
                </c:pt>
                <c:pt idx="5212">
                  <c:v>263.815</c:v>
                </c:pt>
                <c:pt idx="5213">
                  <c:v>271.072</c:v>
                </c:pt>
                <c:pt idx="5214">
                  <c:v>275.75700000000001</c:v>
                </c:pt>
                <c:pt idx="5215">
                  <c:v>268.31599999999997</c:v>
                </c:pt>
                <c:pt idx="5216">
                  <c:v>270.52100000000002</c:v>
                </c:pt>
                <c:pt idx="5217">
                  <c:v>263.08100000000002</c:v>
                </c:pt>
                <c:pt idx="5218">
                  <c:v>245.44399999999999</c:v>
                </c:pt>
                <c:pt idx="5219">
                  <c:v>249.85300000000001</c:v>
                </c:pt>
                <c:pt idx="5220">
                  <c:v>246.08699999999999</c:v>
                </c:pt>
                <c:pt idx="5221">
                  <c:v>233.68600000000001</c:v>
                </c:pt>
                <c:pt idx="5222">
                  <c:v>235.24799999999999</c:v>
                </c:pt>
                <c:pt idx="5223">
                  <c:v>218.71299999999999</c:v>
                </c:pt>
                <c:pt idx="5224">
                  <c:v>221.63399999999999</c:v>
                </c:pt>
                <c:pt idx="5225">
                  <c:v>223.398</c:v>
                </c:pt>
                <c:pt idx="5226">
                  <c:v>222.20400000000001</c:v>
                </c:pt>
                <c:pt idx="5227">
                  <c:v>207.047</c:v>
                </c:pt>
                <c:pt idx="5228">
                  <c:v>216.233</c:v>
                </c:pt>
                <c:pt idx="5229">
                  <c:v>210.53800000000001</c:v>
                </c:pt>
                <c:pt idx="5230">
                  <c:v>204.2</c:v>
                </c:pt>
                <c:pt idx="5231">
                  <c:v>204.01599999999999</c:v>
                </c:pt>
                <c:pt idx="5232">
                  <c:v>208.05799999999999</c:v>
                </c:pt>
                <c:pt idx="5233">
                  <c:v>207.047</c:v>
                </c:pt>
                <c:pt idx="5234">
                  <c:v>201.72</c:v>
                </c:pt>
                <c:pt idx="5235">
                  <c:v>190.23699999999999</c:v>
                </c:pt>
                <c:pt idx="5236">
                  <c:v>192.166</c:v>
                </c:pt>
                <c:pt idx="5237">
                  <c:v>189.68600000000001</c:v>
                </c:pt>
                <c:pt idx="5238">
                  <c:v>194.55500000000001</c:v>
                </c:pt>
                <c:pt idx="5239">
                  <c:v>188.85900000000001</c:v>
                </c:pt>
                <c:pt idx="5240">
                  <c:v>206.221</c:v>
                </c:pt>
                <c:pt idx="5241">
                  <c:v>197.678</c:v>
                </c:pt>
                <c:pt idx="5242">
                  <c:v>197.035</c:v>
                </c:pt>
                <c:pt idx="5243">
                  <c:v>206.49600000000001</c:v>
                </c:pt>
                <c:pt idx="5244">
                  <c:v>210.35400000000001</c:v>
                </c:pt>
                <c:pt idx="5245">
                  <c:v>197.40199999999999</c:v>
                </c:pt>
                <c:pt idx="5246">
                  <c:v>191.983</c:v>
                </c:pt>
                <c:pt idx="5247">
                  <c:v>191.43199999999999</c:v>
                </c:pt>
                <c:pt idx="5248">
                  <c:v>191.06399999999999</c:v>
                </c:pt>
                <c:pt idx="5249">
                  <c:v>192.25800000000001</c:v>
                </c:pt>
                <c:pt idx="5250">
                  <c:v>195.84100000000001</c:v>
                </c:pt>
                <c:pt idx="5251">
                  <c:v>197.77</c:v>
                </c:pt>
                <c:pt idx="5252">
                  <c:v>203.649</c:v>
                </c:pt>
                <c:pt idx="5253">
                  <c:v>196.11600000000001</c:v>
                </c:pt>
                <c:pt idx="5254">
                  <c:v>194.64699999999999</c:v>
                </c:pt>
                <c:pt idx="5255">
                  <c:v>193.636</c:v>
                </c:pt>
                <c:pt idx="5256">
                  <c:v>188.03299999999999</c:v>
                </c:pt>
                <c:pt idx="5257">
                  <c:v>183.34800000000001</c:v>
                </c:pt>
                <c:pt idx="5258">
                  <c:v>197.494</c:v>
                </c:pt>
                <c:pt idx="5259">
                  <c:v>196.208</c:v>
                </c:pt>
                <c:pt idx="5260">
                  <c:v>196.75899999999999</c:v>
                </c:pt>
                <c:pt idx="5261">
                  <c:v>196.75899999999999</c:v>
                </c:pt>
                <c:pt idx="5262">
                  <c:v>199.29499999999999</c:v>
                </c:pt>
                <c:pt idx="5263">
                  <c:v>187.298</c:v>
                </c:pt>
                <c:pt idx="5264">
                  <c:v>187.298</c:v>
                </c:pt>
                <c:pt idx="5265">
                  <c:v>183.99100000000001</c:v>
                </c:pt>
                <c:pt idx="5266">
                  <c:v>171.86600000000001</c:v>
                </c:pt>
                <c:pt idx="5267">
                  <c:v>167.18100000000001</c:v>
                </c:pt>
                <c:pt idx="5268">
                  <c:v>173.79499999999999</c:v>
                </c:pt>
                <c:pt idx="5269">
                  <c:v>173.51900000000001</c:v>
                </c:pt>
                <c:pt idx="5270">
                  <c:v>180.96</c:v>
                </c:pt>
                <c:pt idx="5271">
                  <c:v>180.5</c:v>
                </c:pt>
                <c:pt idx="5272">
                  <c:v>186.196</c:v>
                </c:pt>
                <c:pt idx="5273">
                  <c:v>191.06399999999999</c:v>
                </c:pt>
                <c:pt idx="5274">
                  <c:v>199.88200000000001</c:v>
                </c:pt>
                <c:pt idx="5275">
                  <c:v>204.65899999999999</c:v>
                </c:pt>
                <c:pt idx="5276">
                  <c:v>209.98699999999999</c:v>
                </c:pt>
                <c:pt idx="5277">
                  <c:v>206.95500000000001</c:v>
                </c:pt>
                <c:pt idx="5278">
                  <c:v>209.06800000000001</c:v>
                </c:pt>
                <c:pt idx="5279">
                  <c:v>211.36500000000001</c:v>
                </c:pt>
                <c:pt idx="5280">
                  <c:v>213.93700000000001</c:v>
                </c:pt>
                <c:pt idx="5281">
                  <c:v>213.93700000000001</c:v>
                </c:pt>
                <c:pt idx="5282">
                  <c:v>226.411</c:v>
                </c:pt>
                <c:pt idx="5283">
                  <c:v>217.51900000000001</c:v>
                </c:pt>
                <c:pt idx="5284">
                  <c:v>222.20400000000001</c:v>
                </c:pt>
                <c:pt idx="5285">
                  <c:v>224.40799999999999</c:v>
                </c:pt>
                <c:pt idx="5286">
                  <c:v>224.5</c:v>
                </c:pt>
                <c:pt idx="5287">
                  <c:v>226.613</c:v>
                </c:pt>
                <c:pt idx="5288">
                  <c:v>236.44200000000001</c:v>
                </c:pt>
                <c:pt idx="5289">
                  <c:v>225.327</c:v>
                </c:pt>
                <c:pt idx="5290">
                  <c:v>225.05099999999999</c:v>
                </c:pt>
                <c:pt idx="5291">
                  <c:v>231.298</c:v>
                </c:pt>
                <c:pt idx="5292">
                  <c:v>209.06800000000001</c:v>
                </c:pt>
                <c:pt idx="5293">
                  <c:v>209.71100000000001</c:v>
                </c:pt>
                <c:pt idx="5294">
                  <c:v>210.99700000000001</c:v>
                </c:pt>
                <c:pt idx="5295">
                  <c:v>208.976</c:v>
                </c:pt>
                <c:pt idx="5296">
                  <c:v>212.46700000000001</c:v>
                </c:pt>
                <c:pt idx="5297">
                  <c:v>202.08699999999999</c:v>
                </c:pt>
                <c:pt idx="5298">
                  <c:v>210.07900000000001</c:v>
                </c:pt>
                <c:pt idx="5299">
                  <c:v>208.24100000000001</c:v>
                </c:pt>
                <c:pt idx="5300">
                  <c:v>214.065</c:v>
                </c:pt>
                <c:pt idx="5301">
                  <c:v>217.666</c:v>
                </c:pt>
                <c:pt idx="5302">
                  <c:v>214.85499999999999</c:v>
                </c:pt>
                <c:pt idx="5303">
                  <c:v>218.71299999999999</c:v>
                </c:pt>
                <c:pt idx="5304">
                  <c:v>212.375</c:v>
                </c:pt>
                <c:pt idx="5305">
                  <c:v>208.70099999999999</c:v>
                </c:pt>
                <c:pt idx="5306">
                  <c:v>207.13900000000001</c:v>
                </c:pt>
                <c:pt idx="5307">
                  <c:v>203.006</c:v>
                </c:pt>
                <c:pt idx="5308">
                  <c:v>199.239</c:v>
                </c:pt>
                <c:pt idx="5309">
                  <c:v>206.404</c:v>
                </c:pt>
                <c:pt idx="5310">
                  <c:v>204.65899999999999</c:v>
                </c:pt>
                <c:pt idx="5311">
                  <c:v>207.59800000000001</c:v>
                </c:pt>
                <c:pt idx="5312">
                  <c:v>204.292</c:v>
                </c:pt>
                <c:pt idx="5313">
                  <c:v>199.607</c:v>
                </c:pt>
                <c:pt idx="5314">
                  <c:v>197.953</c:v>
                </c:pt>
                <c:pt idx="5315">
                  <c:v>196.75899999999999</c:v>
                </c:pt>
                <c:pt idx="5316">
                  <c:v>189.411</c:v>
                </c:pt>
                <c:pt idx="5317">
                  <c:v>187.66499999999999</c:v>
                </c:pt>
                <c:pt idx="5318">
                  <c:v>190.88</c:v>
                </c:pt>
                <c:pt idx="5319">
                  <c:v>190.78899999999999</c:v>
                </c:pt>
                <c:pt idx="5320">
                  <c:v>187.57300000000001</c:v>
                </c:pt>
                <c:pt idx="5321">
                  <c:v>189.31899999999999</c:v>
                </c:pt>
                <c:pt idx="5322">
                  <c:v>192.809</c:v>
                </c:pt>
                <c:pt idx="5323">
                  <c:v>188.85900000000001</c:v>
                </c:pt>
                <c:pt idx="5324">
                  <c:v>187.57300000000001</c:v>
                </c:pt>
                <c:pt idx="5325">
                  <c:v>181.786</c:v>
                </c:pt>
                <c:pt idx="5326">
                  <c:v>180.13300000000001</c:v>
                </c:pt>
                <c:pt idx="5327">
                  <c:v>188.03299999999999</c:v>
                </c:pt>
                <c:pt idx="5328">
                  <c:v>185.185</c:v>
                </c:pt>
                <c:pt idx="5329">
                  <c:v>189.68600000000001</c:v>
                </c:pt>
                <c:pt idx="5330">
                  <c:v>188.49199999999999</c:v>
                </c:pt>
                <c:pt idx="5331">
                  <c:v>192.07499999999999</c:v>
                </c:pt>
                <c:pt idx="5332">
                  <c:v>183.256</c:v>
                </c:pt>
                <c:pt idx="5333">
                  <c:v>189.31899999999999</c:v>
                </c:pt>
                <c:pt idx="5334">
                  <c:v>186.10400000000001</c:v>
                </c:pt>
                <c:pt idx="5335">
                  <c:v>199.97399999999999</c:v>
                </c:pt>
                <c:pt idx="5336">
                  <c:v>203.006</c:v>
                </c:pt>
                <c:pt idx="5337">
                  <c:v>194.738</c:v>
                </c:pt>
                <c:pt idx="5338">
                  <c:v>204.01599999999999</c:v>
                </c:pt>
                <c:pt idx="5339">
                  <c:v>202.179</c:v>
                </c:pt>
                <c:pt idx="5340">
                  <c:v>201.81100000000001</c:v>
                </c:pt>
                <c:pt idx="5341">
                  <c:v>196.57599999999999</c:v>
                </c:pt>
                <c:pt idx="5342">
                  <c:v>186.655</c:v>
                </c:pt>
                <c:pt idx="5343">
                  <c:v>189.04300000000001</c:v>
                </c:pt>
                <c:pt idx="5344">
                  <c:v>186.37899999999999</c:v>
                </c:pt>
                <c:pt idx="5345">
                  <c:v>188.30799999999999</c:v>
                </c:pt>
                <c:pt idx="5346">
                  <c:v>195.749</c:v>
                </c:pt>
                <c:pt idx="5347">
                  <c:v>193.08500000000001</c:v>
                </c:pt>
                <c:pt idx="5348">
                  <c:v>202.27099999999999</c:v>
                </c:pt>
                <c:pt idx="5349">
                  <c:v>207.047</c:v>
                </c:pt>
                <c:pt idx="5350">
                  <c:v>204.65899999999999</c:v>
                </c:pt>
                <c:pt idx="5351">
                  <c:v>198.321</c:v>
                </c:pt>
                <c:pt idx="5352">
                  <c:v>195.47300000000001</c:v>
                </c:pt>
                <c:pt idx="5353">
                  <c:v>191.79900000000001</c:v>
                </c:pt>
                <c:pt idx="5354">
                  <c:v>192.25800000000001</c:v>
                </c:pt>
                <c:pt idx="5355">
                  <c:v>191.89099999999999</c:v>
                </c:pt>
                <c:pt idx="5356">
                  <c:v>189.31899999999999</c:v>
                </c:pt>
                <c:pt idx="5357">
                  <c:v>192.809</c:v>
                </c:pt>
                <c:pt idx="5358">
                  <c:v>192.166</c:v>
                </c:pt>
                <c:pt idx="5359">
                  <c:v>185.369</c:v>
                </c:pt>
                <c:pt idx="5360">
                  <c:v>187.20599999999999</c:v>
                </c:pt>
                <c:pt idx="5361">
                  <c:v>189.87</c:v>
                </c:pt>
                <c:pt idx="5362">
                  <c:v>194.46299999999999</c:v>
                </c:pt>
                <c:pt idx="5363">
                  <c:v>195.565</c:v>
                </c:pt>
                <c:pt idx="5364">
                  <c:v>186.655</c:v>
                </c:pt>
                <c:pt idx="5365">
                  <c:v>187.57300000000001</c:v>
                </c:pt>
                <c:pt idx="5366">
                  <c:v>191.34</c:v>
                </c:pt>
                <c:pt idx="5367">
                  <c:v>192.626</c:v>
                </c:pt>
                <c:pt idx="5368">
                  <c:v>204.751</c:v>
                </c:pt>
                <c:pt idx="5369">
                  <c:v>197.86199999999999</c:v>
                </c:pt>
                <c:pt idx="5370">
                  <c:v>198.964</c:v>
                </c:pt>
                <c:pt idx="5371">
                  <c:v>201.26</c:v>
                </c:pt>
                <c:pt idx="5372">
                  <c:v>205.39400000000001</c:v>
                </c:pt>
                <c:pt idx="5373">
                  <c:v>213.29400000000001</c:v>
                </c:pt>
                <c:pt idx="5374">
                  <c:v>213.29400000000001</c:v>
                </c:pt>
                <c:pt idx="5375">
                  <c:v>214.029</c:v>
                </c:pt>
                <c:pt idx="5376">
                  <c:v>212.65100000000001</c:v>
                </c:pt>
                <c:pt idx="5377">
                  <c:v>213.661</c:v>
                </c:pt>
                <c:pt idx="5378">
                  <c:v>212.191</c:v>
                </c:pt>
                <c:pt idx="5379">
                  <c:v>216.96799999999999</c:v>
                </c:pt>
                <c:pt idx="5380">
                  <c:v>216.27</c:v>
                </c:pt>
                <c:pt idx="5381">
                  <c:v>219.577</c:v>
                </c:pt>
                <c:pt idx="5382">
                  <c:v>218.03399999999999</c:v>
                </c:pt>
                <c:pt idx="5383">
                  <c:v>225.01499999999999</c:v>
                </c:pt>
                <c:pt idx="5384">
                  <c:v>224.86799999999999</c:v>
                </c:pt>
                <c:pt idx="5385">
                  <c:v>229.86500000000001</c:v>
                </c:pt>
                <c:pt idx="5386">
                  <c:v>231.62799999999999</c:v>
                </c:pt>
                <c:pt idx="5387">
                  <c:v>234.12700000000001</c:v>
                </c:pt>
                <c:pt idx="5388">
                  <c:v>247.79499999999999</c:v>
                </c:pt>
                <c:pt idx="5389">
                  <c:v>245.958</c:v>
                </c:pt>
                <c:pt idx="5390">
                  <c:v>226.852</c:v>
                </c:pt>
                <c:pt idx="5391">
                  <c:v>233.392</c:v>
                </c:pt>
                <c:pt idx="5392">
                  <c:v>228.90899999999999</c:v>
                </c:pt>
                <c:pt idx="5393">
                  <c:v>219.72399999999999</c:v>
                </c:pt>
                <c:pt idx="5394">
                  <c:v>225.45599999999999</c:v>
                </c:pt>
                <c:pt idx="5395">
                  <c:v>218.989</c:v>
                </c:pt>
                <c:pt idx="5396">
                  <c:v>218.47399999999999</c:v>
                </c:pt>
                <c:pt idx="5397">
                  <c:v>214.8</c:v>
                </c:pt>
                <c:pt idx="5398">
                  <c:v>211.346</c:v>
                </c:pt>
                <c:pt idx="5399">
                  <c:v>207.81899999999999</c:v>
                </c:pt>
                <c:pt idx="5400">
                  <c:v>207.96600000000001</c:v>
                </c:pt>
                <c:pt idx="5401">
                  <c:v>205.83500000000001</c:v>
                </c:pt>
                <c:pt idx="5402">
                  <c:v>203.99799999999999</c:v>
                </c:pt>
                <c:pt idx="5403">
                  <c:v>200.61699999999999</c:v>
                </c:pt>
                <c:pt idx="5404">
                  <c:v>200.83799999999999</c:v>
                </c:pt>
                <c:pt idx="5405">
                  <c:v>198.26599999999999</c:v>
                </c:pt>
                <c:pt idx="5406">
                  <c:v>195.84100000000001</c:v>
                </c:pt>
                <c:pt idx="5407">
                  <c:v>196.28200000000001</c:v>
                </c:pt>
                <c:pt idx="5408">
                  <c:v>194.15</c:v>
                </c:pt>
                <c:pt idx="5409">
                  <c:v>187.83099999999999</c:v>
                </c:pt>
                <c:pt idx="5410">
                  <c:v>185.994</c:v>
                </c:pt>
                <c:pt idx="5411">
                  <c:v>183.78899999999999</c:v>
                </c:pt>
                <c:pt idx="5412">
                  <c:v>180.18799999999999</c:v>
                </c:pt>
                <c:pt idx="5413">
                  <c:v>177.69</c:v>
                </c:pt>
                <c:pt idx="5414">
                  <c:v>179.453</c:v>
                </c:pt>
                <c:pt idx="5415">
                  <c:v>181.584</c:v>
                </c:pt>
                <c:pt idx="5416">
                  <c:v>180.62899999999999</c:v>
                </c:pt>
                <c:pt idx="5417">
                  <c:v>189.447</c:v>
                </c:pt>
                <c:pt idx="5418">
                  <c:v>184.303</c:v>
                </c:pt>
                <c:pt idx="5419">
                  <c:v>196.429</c:v>
                </c:pt>
                <c:pt idx="5420">
                  <c:v>195.91399999999999</c:v>
                </c:pt>
                <c:pt idx="5421">
                  <c:v>199.001</c:v>
                </c:pt>
                <c:pt idx="5422">
                  <c:v>199.221</c:v>
                </c:pt>
                <c:pt idx="5423">
                  <c:v>196.429</c:v>
                </c:pt>
                <c:pt idx="5424">
                  <c:v>191.79900000000001</c:v>
                </c:pt>
                <c:pt idx="5425">
                  <c:v>195.32599999999999</c:v>
                </c:pt>
                <c:pt idx="5426">
                  <c:v>189.66800000000001</c:v>
                </c:pt>
                <c:pt idx="5427">
                  <c:v>191.21100000000001</c:v>
                </c:pt>
                <c:pt idx="5428">
                  <c:v>189.66800000000001</c:v>
                </c:pt>
                <c:pt idx="5429">
                  <c:v>187.904</c:v>
                </c:pt>
                <c:pt idx="5430">
                  <c:v>189.66800000000001</c:v>
                </c:pt>
                <c:pt idx="5431">
                  <c:v>194.077</c:v>
                </c:pt>
                <c:pt idx="5432">
                  <c:v>201.79300000000001</c:v>
                </c:pt>
                <c:pt idx="5433">
                  <c:v>199.221</c:v>
                </c:pt>
                <c:pt idx="5434">
                  <c:v>194.22399999999999</c:v>
                </c:pt>
                <c:pt idx="5435">
                  <c:v>183.78899999999999</c:v>
                </c:pt>
                <c:pt idx="5436">
                  <c:v>179.821</c:v>
                </c:pt>
                <c:pt idx="5437">
                  <c:v>181.584</c:v>
                </c:pt>
                <c:pt idx="5438">
                  <c:v>178.27699999999999</c:v>
                </c:pt>
                <c:pt idx="5439">
                  <c:v>180.11500000000001</c:v>
                </c:pt>
                <c:pt idx="5440">
                  <c:v>176.881</c:v>
                </c:pt>
                <c:pt idx="5441">
                  <c:v>176.95500000000001</c:v>
                </c:pt>
                <c:pt idx="5442">
                  <c:v>173.28</c:v>
                </c:pt>
                <c:pt idx="5443">
                  <c:v>172.84</c:v>
                </c:pt>
                <c:pt idx="5444">
                  <c:v>171.22300000000001</c:v>
                </c:pt>
                <c:pt idx="5445">
                  <c:v>172.32499999999999</c:v>
                </c:pt>
                <c:pt idx="5446">
                  <c:v>169.09200000000001</c:v>
                </c:pt>
                <c:pt idx="5447">
                  <c:v>173.28</c:v>
                </c:pt>
                <c:pt idx="5448">
                  <c:v>173.06</c:v>
                </c:pt>
                <c:pt idx="5449">
                  <c:v>175.852</c:v>
                </c:pt>
                <c:pt idx="5450">
                  <c:v>174.53</c:v>
                </c:pt>
                <c:pt idx="5451">
                  <c:v>171.59</c:v>
                </c:pt>
                <c:pt idx="5452">
                  <c:v>173.06</c:v>
                </c:pt>
                <c:pt idx="5453">
                  <c:v>168.72399999999999</c:v>
                </c:pt>
                <c:pt idx="5454">
                  <c:v>167.916</c:v>
                </c:pt>
                <c:pt idx="5455">
                  <c:v>165.785</c:v>
                </c:pt>
                <c:pt idx="5456">
                  <c:v>163.13900000000001</c:v>
                </c:pt>
                <c:pt idx="5457">
                  <c:v>158.51</c:v>
                </c:pt>
                <c:pt idx="5458">
                  <c:v>157.62799999999999</c:v>
                </c:pt>
                <c:pt idx="5459">
                  <c:v>158.95099999999999</c:v>
                </c:pt>
                <c:pt idx="5460">
                  <c:v>162.25700000000001</c:v>
                </c:pt>
                <c:pt idx="5461">
                  <c:v>158.363</c:v>
                </c:pt>
                <c:pt idx="5462">
                  <c:v>172.84</c:v>
                </c:pt>
                <c:pt idx="5463">
                  <c:v>171.66399999999999</c:v>
                </c:pt>
                <c:pt idx="5464">
                  <c:v>169.60599999999999</c:v>
                </c:pt>
                <c:pt idx="5465">
                  <c:v>167.989</c:v>
                </c:pt>
                <c:pt idx="5466">
                  <c:v>167.54900000000001</c:v>
                </c:pt>
                <c:pt idx="5467">
                  <c:v>167.40199999999999</c:v>
                </c:pt>
                <c:pt idx="5468">
                  <c:v>169.018</c:v>
                </c:pt>
                <c:pt idx="5469">
                  <c:v>173.79499999999999</c:v>
                </c:pt>
                <c:pt idx="5470">
                  <c:v>165.197</c:v>
                </c:pt>
                <c:pt idx="5471">
                  <c:v>167.40199999999999</c:v>
                </c:pt>
                <c:pt idx="5472">
                  <c:v>164.38900000000001</c:v>
                </c:pt>
                <c:pt idx="5473">
                  <c:v>168.06299999999999</c:v>
                </c:pt>
                <c:pt idx="5474">
                  <c:v>166.29900000000001</c:v>
                </c:pt>
                <c:pt idx="5475">
                  <c:v>162.11099999999999</c:v>
                </c:pt>
                <c:pt idx="5476">
                  <c:v>162.625</c:v>
                </c:pt>
                <c:pt idx="5477">
                  <c:v>169.09200000000001</c:v>
                </c:pt>
                <c:pt idx="5478">
                  <c:v>170.19399999999999</c:v>
                </c:pt>
                <c:pt idx="5479">
                  <c:v>174.16200000000001</c:v>
                </c:pt>
                <c:pt idx="5480">
                  <c:v>171.958</c:v>
                </c:pt>
                <c:pt idx="5481">
                  <c:v>181.584</c:v>
                </c:pt>
                <c:pt idx="5482">
                  <c:v>187.83099999999999</c:v>
                </c:pt>
                <c:pt idx="5483">
                  <c:v>188.49199999999999</c:v>
                </c:pt>
                <c:pt idx="5484">
                  <c:v>185.553</c:v>
                </c:pt>
                <c:pt idx="5485">
                  <c:v>183.20099999999999</c:v>
                </c:pt>
                <c:pt idx="5486">
                  <c:v>190.18199999999999</c:v>
                </c:pt>
                <c:pt idx="5487">
                  <c:v>190.10900000000001</c:v>
                </c:pt>
                <c:pt idx="5488">
                  <c:v>199.29499999999999</c:v>
                </c:pt>
                <c:pt idx="5489">
                  <c:v>202.67500000000001</c:v>
                </c:pt>
                <c:pt idx="5490">
                  <c:v>201.20500000000001</c:v>
                </c:pt>
                <c:pt idx="5491">
                  <c:v>193.636</c:v>
                </c:pt>
                <c:pt idx="5492">
                  <c:v>184.89099999999999</c:v>
                </c:pt>
                <c:pt idx="5493">
                  <c:v>181.73099999999999</c:v>
                </c:pt>
                <c:pt idx="5494">
                  <c:v>185.03800000000001</c:v>
                </c:pt>
                <c:pt idx="5495">
                  <c:v>181.584</c:v>
                </c:pt>
                <c:pt idx="5496">
                  <c:v>189.815</c:v>
                </c:pt>
                <c:pt idx="5497">
                  <c:v>189.447</c:v>
                </c:pt>
                <c:pt idx="5498">
                  <c:v>191.43199999999999</c:v>
                </c:pt>
                <c:pt idx="5499">
                  <c:v>188.19800000000001</c:v>
                </c:pt>
                <c:pt idx="5500">
                  <c:v>182.68700000000001</c:v>
                </c:pt>
                <c:pt idx="5501">
                  <c:v>191.06399999999999</c:v>
                </c:pt>
                <c:pt idx="5502">
                  <c:v>192.166</c:v>
                </c:pt>
                <c:pt idx="5503">
                  <c:v>195.32599999999999</c:v>
                </c:pt>
                <c:pt idx="5504">
                  <c:v>195.32599999999999</c:v>
                </c:pt>
                <c:pt idx="5505">
                  <c:v>198.04499999999999</c:v>
                </c:pt>
                <c:pt idx="5506">
                  <c:v>206.57</c:v>
                </c:pt>
                <c:pt idx="5507">
                  <c:v>211.126</c:v>
                </c:pt>
                <c:pt idx="5508">
                  <c:v>208.03899999999999</c:v>
                </c:pt>
                <c:pt idx="5509">
                  <c:v>206.643</c:v>
                </c:pt>
                <c:pt idx="5510">
                  <c:v>205.614</c:v>
                </c:pt>
                <c:pt idx="5511">
                  <c:v>204.733</c:v>
                </c:pt>
                <c:pt idx="5512">
                  <c:v>195.84100000000001</c:v>
                </c:pt>
                <c:pt idx="5513">
                  <c:v>202.16</c:v>
                </c:pt>
                <c:pt idx="5514">
                  <c:v>201.57300000000001</c:v>
                </c:pt>
                <c:pt idx="5515">
                  <c:v>208.48</c:v>
                </c:pt>
                <c:pt idx="5516">
                  <c:v>206.643</c:v>
                </c:pt>
                <c:pt idx="5517">
                  <c:v>203.70400000000001</c:v>
                </c:pt>
                <c:pt idx="5518">
                  <c:v>201.94</c:v>
                </c:pt>
                <c:pt idx="5519">
                  <c:v>197.16300000000001</c:v>
                </c:pt>
                <c:pt idx="5520">
                  <c:v>193.416</c:v>
                </c:pt>
                <c:pt idx="5521">
                  <c:v>190.77</c:v>
                </c:pt>
                <c:pt idx="5522">
                  <c:v>189.227</c:v>
                </c:pt>
                <c:pt idx="5523">
                  <c:v>190.18199999999999</c:v>
                </c:pt>
                <c:pt idx="5524">
                  <c:v>190.77</c:v>
                </c:pt>
                <c:pt idx="5525">
                  <c:v>192.90100000000001</c:v>
                </c:pt>
                <c:pt idx="5526">
                  <c:v>197.16300000000001</c:v>
                </c:pt>
                <c:pt idx="5527">
                  <c:v>197.38399999999999</c:v>
                </c:pt>
                <c:pt idx="5528">
                  <c:v>190.476</c:v>
                </c:pt>
                <c:pt idx="5529">
                  <c:v>194.00399999999999</c:v>
                </c:pt>
                <c:pt idx="5530">
                  <c:v>190.84399999999999</c:v>
                </c:pt>
                <c:pt idx="5531">
                  <c:v>192.166</c:v>
                </c:pt>
                <c:pt idx="5532">
                  <c:v>194.37100000000001</c:v>
                </c:pt>
                <c:pt idx="5533">
                  <c:v>192.68100000000001</c:v>
                </c:pt>
                <c:pt idx="5534">
                  <c:v>202.30699999999999</c:v>
                </c:pt>
                <c:pt idx="5535">
                  <c:v>198.78</c:v>
                </c:pt>
                <c:pt idx="5536">
                  <c:v>200.10300000000001</c:v>
                </c:pt>
                <c:pt idx="5537">
                  <c:v>198.92699999999999</c:v>
                </c:pt>
                <c:pt idx="5538">
                  <c:v>204.87899999999999</c:v>
                </c:pt>
                <c:pt idx="5539">
                  <c:v>203.18899999999999</c:v>
                </c:pt>
                <c:pt idx="5540">
                  <c:v>208.40700000000001</c:v>
                </c:pt>
                <c:pt idx="5541">
                  <c:v>204.87899999999999</c:v>
                </c:pt>
                <c:pt idx="5542">
                  <c:v>208.84800000000001</c:v>
                </c:pt>
                <c:pt idx="5543">
                  <c:v>210.31700000000001</c:v>
                </c:pt>
                <c:pt idx="5544">
                  <c:v>196.79599999999999</c:v>
                </c:pt>
                <c:pt idx="5545">
                  <c:v>197.31</c:v>
                </c:pt>
                <c:pt idx="5546">
                  <c:v>193.857</c:v>
                </c:pt>
                <c:pt idx="5547">
                  <c:v>187.39</c:v>
                </c:pt>
                <c:pt idx="5548">
                  <c:v>183.86199999999999</c:v>
                </c:pt>
                <c:pt idx="5549">
                  <c:v>182.76</c:v>
                </c:pt>
                <c:pt idx="5550">
                  <c:v>183.495</c:v>
                </c:pt>
                <c:pt idx="5551">
                  <c:v>183.12799999999999</c:v>
                </c:pt>
                <c:pt idx="5552">
                  <c:v>183.054</c:v>
                </c:pt>
                <c:pt idx="5553">
                  <c:v>181.511</c:v>
                </c:pt>
                <c:pt idx="5554">
                  <c:v>177.69</c:v>
                </c:pt>
                <c:pt idx="5555">
                  <c:v>178.93899999999999</c:v>
                </c:pt>
                <c:pt idx="5556">
                  <c:v>174.16200000000001</c:v>
                </c:pt>
                <c:pt idx="5557">
                  <c:v>174.38300000000001</c:v>
                </c:pt>
                <c:pt idx="5558">
                  <c:v>179.012</c:v>
                </c:pt>
                <c:pt idx="5559">
                  <c:v>172.32499999999999</c:v>
                </c:pt>
                <c:pt idx="5560">
                  <c:v>174.75</c:v>
                </c:pt>
                <c:pt idx="5561">
                  <c:v>173.86799999999999</c:v>
                </c:pt>
                <c:pt idx="5562">
                  <c:v>177.83699999999999</c:v>
                </c:pt>
                <c:pt idx="5563">
                  <c:v>177.17500000000001</c:v>
                </c:pt>
                <c:pt idx="5564">
                  <c:v>182.46600000000001</c:v>
                </c:pt>
                <c:pt idx="5565">
                  <c:v>181.29</c:v>
                </c:pt>
                <c:pt idx="5566">
                  <c:v>178.71799999999999</c:v>
                </c:pt>
                <c:pt idx="5567">
                  <c:v>185.553</c:v>
                </c:pt>
                <c:pt idx="5568">
                  <c:v>181.73099999999999</c:v>
                </c:pt>
                <c:pt idx="5569">
                  <c:v>178.20400000000001</c:v>
                </c:pt>
                <c:pt idx="5570">
                  <c:v>179.89400000000001</c:v>
                </c:pt>
                <c:pt idx="5571">
                  <c:v>184.15600000000001</c:v>
                </c:pt>
                <c:pt idx="5572">
                  <c:v>180.62899999999999</c:v>
                </c:pt>
                <c:pt idx="5573">
                  <c:v>183.78899999999999</c:v>
                </c:pt>
                <c:pt idx="5574">
                  <c:v>179.89400000000001</c:v>
                </c:pt>
                <c:pt idx="5575">
                  <c:v>186.06700000000001</c:v>
                </c:pt>
                <c:pt idx="5576">
                  <c:v>180.99600000000001</c:v>
                </c:pt>
                <c:pt idx="5577">
                  <c:v>180.77600000000001</c:v>
                </c:pt>
                <c:pt idx="5578">
                  <c:v>184.965</c:v>
                </c:pt>
                <c:pt idx="5579">
                  <c:v>180.18799999999999</c:v>
                </c:pt>
                <c:pt idx="5580">
                  <c:v>177.17500000000001</c:v>
                </c:pt>
                <c:pt idx="5581">
                  <c:v>177.98400000000001</c:v>
                </c:pt>
                <c:pt idx="5582">
                  <c:v>175.779</c:v>
                </c:pt>
                <c:pt idx="5583">
                  <c:v>172.91300000000001</c:v>
                </c:pt>
                <c:pt idx="5584">
                  <c:v>172.10499999999999</c:v>
                </c:pt>
                <c:pt idx="5585">
                  <c:v>173.501</c:v>
                </c:pt>
                <c:pt idx="5586">
                  <c:v>176.07300000000001</c:v>
                </c:pt>
                <c:pt idx="5587">
                  <c:v>178.93899999999999</c:v>
                </c:pt>
                <c:pt idx="5588">
                  <c:v>182.24600000000001</c:v>
                </c:pt>
                <c:pt idx="5589">
                  <c:v>179.74700000000001</c:v>
                </c:pt>
                <c:pt idx="5590">
                  <c:v>177.69</c:v>
                </c:pt>
                <c:pt idx="5591">
                  <c:v>178.71799999999999</c:v>
                </c:pt>
                <c:pt idx="5592">
                  <c:v>175.11799999999999</c:v>
                </c:pt>
                <c:pt idx="5593">
                  <c:v>174.89699999999999</c:v>
                </c:pt>
                <c:pt idx="5594">
                  <c:v>171.37</c:v>
                </c:pt>
                <c:pt idx="5595">
                  <c:v>170.708</c:v>
                </c:pt>
                <c:pt idx="5596">
                  <c:v>170.708</c:v>
                </c:pt>
                <c:pt idx="5597">
                  <c:v>173.42699999999999</c:v>
                </c:pt>
                <c:pt idx="5598">
                  <c:v>165.49100000000001</c:v>
                </c:pt>
                <c:pt idx="5599">
                  <c:v>167.03399999999999</c:v>
                </c:pt>
                <c:pt idx="5600">
                  <c:v>166.59299999999999</c:v>
                </c:pt>
                <c:pt idx="5601">
                  <c:v>170.267</c:v>
                </c:pt>
                <c:pt idx="5602">
                  <c:v>174.60300000000001</c:v>
                </c:pt>
                <c:pt idx="5603">
                  <c:v>172.399</c:v>
                </c:pt>
                <c:pt idx="5604">
                  <c:v>171.07599999999999</c:v>
                </c:pt>
                <c:pt idx="5605">
                  <c:v>171.81100000000001</c:v>
                </c:pt>
                <c:pt idx="5606">
                  <c:v>174.89699999999999</c:v>
                </c:pt>
                <c:pt idx="5607">
                  <c:v>174.38300000000001</c:v>
                </c:pt>
                <c:pt idx="5608">
                  <c:v>176.44</c:v>
                </c:pt>
                <c:pt idx="5609">
                  <c:v>180.18799999999999</c:v>
                </c:pt>
                <c:pt idx="5610">
                  <c:v>171.81100000000001</c:v>
                </c:pt>
                <c:pt idx="5611">
                  <c:v>178.571</c:v>
                </c:pt>
                <c:pt idx="5612">
                  <c:v>179.012</c:v>
                </c:pt>
                <c:pt idx="5613">
                  <c:v>183.12799999999999</c:v>
                </c:pt>
                <c:pt idx="5614">
                  <c:v>181.21700000000001</c:v>
                </c:pt>
                <c:pt idx="5615">
                  <c:v>174.89699999999999</c:v>
                </c:pt>
                <c:pt idx="5616">
                  <c:v>175.70500000000001</c:v>
                </c:pt>
                <c:pt idx="5617">
                  <c:v>174.971</c:v>
                </c:pt>
                <c:pt idx="5618">
                  <c:v>177.98400000000001</c:v>
                </c:pt>
                <c:pt idx="5619">
                  <c:v>180.62899999999999</c:v>
                </c:pt>
                <c:pt idx="5620">
                  <c:v>180.041</c:v>
                </c:pt>
                <c:pt idx="5621">
                  <c:v>183.56800000000001</c:v>
                </c:pt>
                <c:pt idx="5622">
                  <c:v>184.083</c:v>
                </c:pt>
                <c:pt idx="5623">
                  <c:v>182.68700000000001</c:v>
                </c:pt>
                <c:pt idx="5624">
                  <c:v>183.78899999999999</c:v>
                </c:pt>
                <c:pt idx="5625">
                  <c:v>177.249</c:v>
                </c:pt>
                <c:pt idx="5626">
                  <c:v>177.69</c:v>
                </c:pt>
                <c:pt idx="5627">
                  <c:v>177.322</c:v>
                </c:pt>
                <c:pt idx="5628">
                  <c:v>173.06</c:v>
                </c:pt>
                <c:pt idx="5629">
                  <c:v>170.267</c:v>
                </c:pt>
                <c:pt idx="5630">
                  <c:v>172.32499999999999</c:v>
                </c:pt>
                <c:pt idx="5631">
                  <c:v>171.81100000000001</c:v>
                </c:pt>
                <c:pt idx="5632">
                  <c:v>172.399</c:v>
                </c:pt>
                <c:pt idx="5633">
                  <c:v>172.54599999999999</c:v>
                </c:pt>
                <c:pt idx="5634">
                  <c:v>173.42699999999999</c:v>
                </c:pt>
                <c:pt idx="5635">
                  <c:v>171.73699999999999</c:v>
                </c:pt>
                <c:pt idx="5636">
                  <c:v>169.16499999999999</c:v>
                </c:pt>
                <c:pt idx="5637">
                  <c:v>169.60599999999999</c:v>
                </c:pt>
                <c:pt idx="5638">
                  <c:v>171.81100000000001</c:v>
                </c:pt>
                <c:pt idx="5639">
                  <c:v>168.136</c:v>
                </c:pt>
                <c:pt idx="5640">
                  <c:v>165.56399999999999</c:v>
                </c:pt>
                <c:pt idx="5641">
                  <c:v>162.55099999999999</c:v>
                </c:pt>
                <c:pt idx="5642">
                  <c:v>162.25700000000001</c:v>
                </c:pt>
                <c:pt idx="5643">
                  <c:v>160.053</c:v>
                </c:pt>
                <c:pt idx="5644">
                  <c:v>158.804</c:v>
                </c:pt>
                <c:pt idx="5645">
                  <c:v>158.804</c:v>
                </c:pt>
                <c:pt idx="5646">
                  <c:v>157.26</c:v>
                </c:pt>
                <c:pt idx="5647">
                  <c:v>159.17099999999999</c:v>
                </c:pt>
                <c:pt idx="5648">
                  <c:v>161.88999999999999</c:v>
                </c:pt>
                <c:pt idx="5649">
                  <c:v>165.858</c:v>
                </c:pt>
                <c:pt idx="5650">
                  <c:v>165.93199999999999</c:v>
                </c:pt>
                <c:pt idx="5651">
                  <c:v>169.459</c:v>
                </c:pt>
                <c:pt idx="5652">
                  <c:v>169.97399999999999</c:v>
                </c:pt>
                <c:pt idx="5653">
                  <c:v>169.60599999999999</c:v>
                </c:pt>
                <c:pt idx="5654">
                  <c:v>169.75299999999999</c:v>
                </c:pt>
                <c:pt idx="5655">
                  <c:v>169.29400000000001</c:v>
                </c:pt>
                <c:pt idx="5656">
                  <c:v>169.827</c:v>
                </c:pt>
                <c:pt idx="5657">
                  <c:v>170.12100000000001</c:v>
                </c:pt>
                <c:pt idx="5658">
                  <c:v>167.62200000000001</c:v>
                </c:pt>
                <c:pt idx="5659">
                  <c:v>165.12299999999999</c:v>
                </c:pt>
                <c:pt idx="5660">
                  <c:v>162.404</c:v>
                </c:pt>
                <c:pt idx="5661">
                  <c:v>170.708</c:v>
                </c:pt>
                <c:pt idx="5662">
                  <c:v>177.83699999999999</c:v>
                </c:pt>
                <c:pt idx="5663">
                  <c:v>179.15899999999999</c:v>
                </c:pt>
                <c:pt idx="5664">
                  <c:v>180.99600000000001</c:v>
                </c:pt>
                <c:pt idx="5665">
                  <c:v>189.447</c:v>
                </c:pt>
                <c:pt idx="5666">
                  <c:v>196.208</c:v>
                </c:pt>
                <c:pt idx="5667">
                  <c:v>192.31299999999999</c:v>
                </c:pt>
                <c:pt idx="5668">
                  <c:v>191.505</c:v>
                </c:pt>
                <c:pt idx="5669">
                  <c:v>196.79599999999999</c:v>
                </c:pt>
                <c:pt idx="5670">
                  <c:v>201.42599999999999</c:v>
                </c:pt>
                <c:pt idx="5671">
                  <c:v>219.06200000000001</c:v>
                </c:pt>
                <c:pt idx="5672">
                  <c:v>215.755</c:v>
                </c:pt>
                <c:pt idx="5673">
                  <c:v>213.91800000000001</c:v>
                </c:pt>
                <c:pt idx="5674">
                  <c:v>212.00800000000001</c:v>
                </c:pt>
                <c:pt idx="5675">
                  <c:v>216.12299999999999</c:v>
                </c:pt>
                <c:pt idx="5676">
                  <c:v>219.136</c:v>
                </c:pt>
                <c:pt idx="5677">
                  <c:v>219.06200000000001</c:v>
                </c:pt>
                <c:pt idx="5678">
                  <c:v>216.56399999999999</c:v>
                </c:pt>
                <c:pt idx="5679">
                  <c:v>218.62100000000001</c:v>
                </c:pt>
                <c:pt idx="5680">
                  <c:v>226.11699999999999</c:v>
                </c:pt>
                <c:pt idx="5681">
                  <c:v>230.52600000000001</c:v>
                </c:pt>
                <c:pt idx="5682">
                  <c:v>243.01900000000001</c:v>
                </c:pt>
                <c:pt idx="5683">
                  <c:v>254.703</c:v>
                </c:pt>
                <c:pt idx="5684">
                  <c:v>249.85300000000001</c:v>
                </c:pt>
                <c:pt idx="5685">
                  <c:v>266.608</c:v>
                </c:pt>
                <c:pt idx="5686">
                  <c:v>288.654</c:v>
                </c:pt>
                <c:pt idx="5687">
                  <c:v>266.608</c:v>
                </c:pt>
                <c:pt idx="5688">
                  <c:v>261.75799999999998</c:v>
                </c:pt>
                <c:pt idx="5689">
                  <c:v>255.21799999999999</c:v>
                </c:pt>
                <c:pt idx="5690">
                  <c:v>255.21799999999999</c:v>
                </c:pt>
                <c:pt idx="5691">
                  <c:v>261.97800000000001</c:v>
                </c:pt>
                <c:pt idx="5692">
                  <c:v>258.08300000000003</c:v>
                </c:pt>
                <c:pt idx="5693">
                  <c:v>243.827</c:v>
                </c:pt>
                <c:pt idx="5694">
                  <c:v>239.19800000000001</c:v>
                </c:pt>
                <c:pt idx="5695">
                  <c:v>241.035</c:v>
                </c:pt>
                <c:pt idx="5696">
                  <c:v>250.29400000000001</c:v>
                </c:pt>
                <c:pt idx="5697">
                  <c:v>249.48599999999999</c:v>
                </c:pt>
                <c:pt idx="5698">
                  <c:v>254.33600000000001</c:v>
                </c:pt>
                <c:pt idx="5699">
                  <c:v>247.869</c:v>
                </c:pt>
                <c:pt idx="5700">
                  <c:v>237.94800000000001</c:v>
                </c:pt>
                <c:pt idx="5701">
                  <c:v>241.18199999999999</c:v>
                </c:pt>
                <c:pt idx="5702">
                  <c:v>243.386</c:v>
                </c:pt>
                <c:pt idx="5703">
                  <c:v>246.62</c:v>
                </c:pt>
                <c:pt idx="5704">
                  <c:v>239.71199999999999</c:v>
                </c:pt>
                <c:pt idx="5705">
                  <c:v>248.16300000000001</c:v>
                </c:pt>
                <c:pt idx="5706">
                  <c:v>250.07300000000001</c:v>
                </c:pt>
                <c:pt idx="5707">
                  <c:v>260.21499999999997</c:v>
                </c:pt>
                <c:pt idx="5708">
                  <c:v>258.08300000000003</c:v>
                </c:pt>
                <c:pt idx="5709">
                  <c:v>249.339</c:v>
                </c:pt>
                <c:pt idx="5710">
                  <c:v>259.62700000000001</c:v>
                </c:pt>
                <c:pt idx="5711">
                  <c:v>258.892</c:v>
                </c:pt>
                <c:pt idx="5712">
                  <c:v>262.19900000000001</c:v>
                </c:pt>
                <c:pt idx="5713">
                  <c:v>258.81799999999998</c:v>
                </c:pt>
                <c:pt idx="5714">
                  <c:v>266.97500000000002</c:v>
                </c:pt>
                <c:pt idx="5715">
                  <c:v>264.25599999999997</c:v>
                </c:pt>
                <c:pt idx="5716">
                  <c:v>271.60500000000002</c:v>
                </c:pt>
                <c:pt idx="5717">
                  <c:v>268.81200000000001</c:v>
                </c:pt>
                <c:pt idx="5718">
                  <c:v>263.815</c:v>
                </c:pt>
                <c:pt idx="5719">
                  <c:v>264.40300000000002</c:v>
                </c:pt>
                <c:pt idx="5720">
                  <c:v>256.173</c:v>
                </c:pt>
                <c:pt idx="5721">
                  <c:v>264.55</c:v>
                </c:pt>
                <c:pt idx="5722">
                  <c:v>259.553</c:v>
                </c:pt>
                <c:pt idx="5723">
                  <c:v>251.54300000000001</c:v>
                </c:pt>
                <c:pt idx="5724">
                  <c:v>251.102</c:v>
                </c:pt>
                <c:pt idx="5725">
                  <c:v>247.648</c:v>
                </c:pt>
                <c:pt idx="5726">
                  <c:v>240.667</c:v>
                </c:pt>
                <c:pt idx="5727">
                  <c:v>237.80099999999999</c:v>
                </c:pt>
                <c:pt idx="5728">
                  <c:v>243.75399999999999</c:v>
                </c:pt>
                <c:pt idx="5729">
                  <c:v>241.84299999999999</c:v>
                </c:pt>
                <c:pt idx="5730">
                  <c:v>242.21</c:v>
                </c:pt>
                <c:pt idx="5731">
                  <c:v>264.25599999999997</c:v>
                </c:pt>
                <c:pt idx="5732">
                  <c:v>260.58199999999999</c:v>
                </c:pt>
                <c:pt idx="5733">
                  <c:v>260.87599999999998</c:v>
                </c:pt>
                <c:pt idx="5734">
                  <c:v>258.15699999999998</c:v>
                </c:pt>
                <c:pt idx="5735">
                  <c:v>257.42200000000003</c:v>
                </c:pt>
                <c:pt idx="5736">
                  <c:v>258.81799999999998</c:v>
                </c:pt>
                <c:pt idx="5737">
                  <c:v>253.52699999999999</c:v>
                </c:pt>
                <c:pt idx="5738">
                  <c:v>246.69300000000001</c:v>
                </c:pt>
                <c:pt idx="5739">
                  <c:v>250.95500000000001</c:v>
                </c:pt>
                <c:pt idx="5740">
                  <c:v>245.66399999999999</c:v>
                </c:pt>
                <c:pt idx="5741">
                  <c:v>246.399</c:v>
                </c:pt>
                <c:pt idx="5742">
                  <c:v>247.648</c:v>
                </c:pt>
                <c:pt idx="5743">
                  <c:v>254.262</c:v>
                </c:pt>
                <c:pt idx="5744">
                  <c:v>258.15699999999998</c:v>
                </c:pt>
                <c:pt idx="5745">
                  <c:v>263.88900000000001</c:v>
                </c:pt>
                <c:pt idx="5746">
                  <c:v>263.52100000000002</c:v>
                </c:pt>
                <c:pt idx="5747">
                  <c:v>258.08300000000003</c:v>
                </c:pt>
                <c:pt idx="5748">
                  <c:v>255.071</c:v>
                </c:pt>
                <c:pt idx="5749">
                  <c:v>253.601</c:v>
                </c:pt>
                <c:pt idx="5750">
                  <c:v>262.19900000000001</c:v>
                </c:pt>
                <c:pt idx="5751">
                  <c:v>267.70999999999998</c:v>
                </c:pt>
                <c:pt idx="5752">
                  <c:v>270.50299999999999</c:v>
                </c:pt>
                <c:pt idx="5753">
                  <c:v>265.13799999999998</c:v>
                </c:pt>
                <c:pt idx="5754">
                  <c:v>260.87599999999998</c:v>
                </c:pt>
                <c:pt idx="5755">
                  <c:v>258.67099999999999</c:v>
                </c:pt>
                <c:pt idx="5756">
                  <c:v>245.88499999999999</c:v>
                </c:pt>
                <c:pt idx="5757">
                  <c:v>247.13399999999999</c:v>
                </c:pt>
                <c:pt idx="5758">
                  <c:v>230.08500000000001</c:v>
                </c:pt>
                <c:pt idx="5759">
                  <c:v>232.363</c:v>
                </c:pt>
                <c:pt idx="5760">
                  <c:v>237.066</c:v>
                </c:pt>
                <c:pt idx="5761">
                  <c:v>236.77199999999999</c:v>
                </c:pt>
                <c:pt idx="5762">
                  <c:v>237.14</c:v>
                </c:pt>
                <c:pt idx="5763">
                  <c:v>235.89099999999999</c:v>
                </c:pt>
                <c:pt idx="5764">
                  <c:v>237.875</c:v>
                </c:pt>
                <c:pt idx="5765">
                  <c:v>238.16900000000001</c:v>
                </c:pt>
                <c:pt idx="5766">
                  <c:v>238.904</c:v>
                </c:pt>
                <c:pt idx="5767">
                  <c:v>238.904</c:v>
                </c:pt>
                <c:pt idx="5768">
                  <c:v>256.24599999999998</c:v>
                </c:pt>
                <c:pt idx="5769">
                  <c:v>259.553</c:v>
                </c:pt>
                <c:pt idx="5770">
                  <c:v>271.16399999999999</c:v>
                </c:pt>
                <c:pt idx="5771">
                  <c:v>276.30799999999999</c:v>
                </c:pt>
                <c:pt idx="5772">
                  <c:v>273.00099999999998</c:v>
                </c:pt>
                <c:pt idx="5773">
                  <c:v>272.63400000000001</c:v>
                </c:pt>
                <c:pt idx="5774">
                  <c:v>274.91199999999998</c:v>
                </c:pt>
                <c:pt idx="5775">
                  <c:v>270.209</c:v>
                </c:pt>
                <c:pt idx="5776">
                  <c:v>271.97199999999998</c:v>
                </c:pt>
                <c:pt idx="5777">
                  <c:v>264.91800000000001</c:v>
                </c:pt>
                <c:pt idx="5778">
                  <c:v>280.93799999999999</c:v>
                </c:pt>
                <c:pt idx="5779">
                  <c:v>275.42599999999999</c:v>
                </c:pt>
                <c:pt idx="5780">
                  <c:v>277.99799999999999</c:v>
                </c:pt>
                <c:pt idx="5781">
                  <c:v>282.70100000000002</c:v>
                </c:pt>
                <c:pt idx="5782">
                  <c:v>281.08499999999998</c:v>
                </c:pt>
                <c:pt idx="5783">
                  <c:v>287.84500000000003</c:v>
                </c:pt>
                <c:pt idx="5784">
                  <c:v>287.69799999999998</c:v>
                </c:pt>
                <c:pt idx="5785">
                  <c:v>286.67</c:v>
                </c:pt>
                <c:pt idx="5786">
                  <c:v>293.28300000000002</c:v>
                </c:pt>
                <c:pt idx="5787">
                  <c:v>293.65100000000001</c:v>
                </c:pt>
                <c:pt idx="5788">
                  <c:v>288.286</c:v>
                </c:pt>
                <c:pt idx="5789">
                  <c:v>291.81400000000002</c:v>
                </c:pt>
                <c:pt idx="5790">
                  <c:v>295.96600000000001</c:v>
                </c:pt>
                <c:pt idx="5791">
                  <c:v>289.995</c:v>
                </c:pt>
                <c:pt idx="5792">
                  <c:v>296.976</c:v>
                </c:pt>
                <c:pt idx="5793">
                  <c:v>289.90300000000002</c:v>
                </c:pt>
                <c:pt idx="5794">
                  <c:v>284.392</c:v>
                </c:pt>
                <c:pt idx="5795">
                  <c:v>281.911</c:v>
                </c:pt>
                <c:pt idx="5796">
                  <c:v>279.06400000000002</c:v>
                </c:pt>
                <c:pt idx="5797">
                  <c:v>283.10599999999999</c:v>
                </c:pt>
                <c:pt idx="5798">
                  <c:v>287.88200000000001</c:v>
                </c:pt>
                <c:pt idx="5799">
                  <c:v>284.11599999999999</c:v>
                </c:pt>
                <c:pt idx="5800">
                  <c:v>291.46499999999997</c:v>
                </c:pt>
                <c:pt idx="5801">
                  <c:v>292.93400000000003</c:v>
                </c:pt>
                <c:pt idx="5802">
                  <c:v>295.23099999999999</c:v>
                </c:pt>
                <c:pt idx="5803">
                  <c:v>302.947</c:v>
                </c:pt>
                <c:pt idx="5804">
                  <c:v>306.89699999999999</c:v>
                </c:pt>
                <c:pt idx="5805">
                  <c:v>307.99900000000002</c:v>
                </c:pt>
                <c:pt idx="5806">
                  <c:v>314.70499999999998</c:v>
                </c:pt>
                <c:pt idx="5807">
                  <c:v>310.93799999999999</c:v>
                </c:pt>
                <c:pt idx="5808">
                  <c:v>303.40600000000001</c:v>
                </c:pt>
                <c:pt idx="5809">
                  <c:v>308.91800000000001</c:v>
                </c:pt>
                <c:pt idx="5810">
                  <c:v>307.08</c:v>
                </c:pt>
                <c:pt idx="5811">
                  <c:v>317.09300000000002</c:v>
                </c:pt>
                <c:pt idx="5812">
                  <c:v>315.62299999999999</c:v>
                </c:pt>
                <c:pt idx="5813">
                  <c:v>313.69400000000002</c:v>
                </c:pt>
                <c:pt idx="5814">
                  <c:v>315.53100000000001</c:v>
                </c:pt>
                <c:pt idx="5815">
                  <c:v>321.226</c:v>
                </c:pt>
                <c:pt idx="5816">
                  <c:v>325.54399999999998</c:v>
                </c:pt>
                <c:pt idx="5817">
                  <c:v>317.00099999999998</c:v>
                </c:pt>
                <c:pt idx="5818">
                  <c:v>318.56299999999999</c:v>
                </c:pt>
                <c:pt idx="5819">
                  <c:v>320.39999999999998</c:v>
                </c:pt>
                <c:pt idx="5820">
                  <c:v>308.73399999999998</c:v>
                </c:pt>
                <c:pt idx="5821">
                  <c:v>307.54000000000002</c:v>
                </c:pt>
                <c:pt idx="5822">
                  <c:v>312.59199999999998</c:v>
                </c:pt>
                <c:pt idx="5823">
                  <c:v>302.12</c:v>
                </c:pt>
                <c:pt idx="5824">
                  <c:v>280.07400000000001</c:v>
                </c:pt>
                <c:pt idx="5825">
                  <c:v>280.35000000000002</c:v>
                </c:pt>
                <c:pt idx="5826">
                  <c:v>274.56299999999999</c:v>
                </c:pt>
                <c:pt idx="5827">
                  <c:v>285.31</c:v>
                </c:pt>
                <c:pt idx="5828">
                  <c:v>287.51499999999999</c:v>
                </c:pt>
                <c:pt idx="5829">
                  <c:v>285.03500000000003</c:v>
                </c:pt>
                <c:pt idx="5830">
                  <c:v>285.40199999999999</c:v>
                </c:pt>
                <c:pt idx="5831">
                  <c:v>290.45400000000001</c:v>
                </c:pt>
                <c:pt idx="5832">
                  <c:v>294.12799999999999</c:v>
                </c:pt>
                <c:pt idx="5833">
                  <c:v>282.55399999999997</c:v>
                </c:pt>
                <c:pt idx="5834">
                  <c:v>276.03199999999998</c:v>
                </c:pt>
                <c:pt idx="5835">
                  <c:v>269.05099999999999</c:v>
                </c:pt>
                <c:pt idx="5836">
                  <c:v>262.346</c:v>
                </c:pt>
                <c:pt idx="5837">
                  <c:v>255.364</c:v>
                </c:pt>
                <c:pt idx="5838">
                  <c:v>257.38499999999999</c:v>
                </c:pt>
                <c:pt idx="5839">
                  <c:v>245.352</c:v>
                </c:pt>
                <c:pt idx="5840">
                  <c:v>243.239</c:v>
                </c:pt>
                <c:pt idx="5841">
                  <c:v>260.96800000000002</c:v>
                </c:pt>
                <c:pt idx="5842">
                  <c:v>265.65300000000002</c:v>
                </c:pt>
                <c:pt idx="5843">
                  <c:v>264.91800000000001</c:v>
                </c:pt>
                <c:pt idx="5844">
                  <c:v>265.37700000000001</c:v>
                </c:pt>
                <c:pt idx="5845">
                  <c:v>262.43799999999999</c:v>
                </c:pt>
                <c:pt idx="5846">
                  <c:v>271.71499999999997</c:v>
                </c:pt>
                <c:pt idx="5847">
                  <c:v>269.41899999999998</c:v>
                </c:pt>
                <c:pt idx="5848">
                  <c:v>266.47899999999998</c:v>
                </c:pt>
                <c:pt idx="5849">
                  <c:v>270.88799999999998</c:v>
                </c:pt>
                <c:pt idx="5850">
                  <c:v>267.214</c:v>
                </c:pt>
                <c:pt idx="5851">
                  <c:v>280.44200000000001</c:v>
                </c:pt>
                <c:pt idx="5852">
                  <c:v>279.06400000000002</c:v>
                </c:pt>
                <c:pt idx="5853">
                  <c:v>290.27</c:v>
                </c:pt>
                <c:pt idx="5854">
                  <c:v>288.89299999999997</c:v>
                </c:pt>
                <c:pt idx="5855">
                  <c:v>287.423</c:v>
                </c:pt>
                <c:pt idx="5856">
                  <c:v>284.11599999999999</c:v>
                </c:pt>
                <c:pt idx="5857">
                  <c:v>293.02600000000001</c:v>
                </c:pt>
                <c:pt idx="5858">
                  <c:v>293.30200000000002</c:v>
                </c:pt>
                <c:pt idx="5859">
                  <c:v>279.06400000000002</c:v>
                </c:pt>
                <c:pt idx="5860">
                  <c:v>276.584</c:v>
                </c:pt>
                <c:pt idx="5861">
                  <c:v>272.08300000000003</c:v>
                </c:pt>
                <c:pt idx="5862">
                  <c:v>273.45999999999998</c:v>
                </c:pt>
                <c:pt idx="5863">
                  <c:v>284.75900000000001</c:v>
                </c:pt>
                <c:pt idx="5864">
                  <c:v>288.709</c:v>
                </c:pt>
                <c:pt idx="5865">
                  <c:v>288.43299999999999</c:v>
                </c:pt>
                <c:pt idx="5866">
                  <c:v>293.76100000000002</c:v>
                </c:pt>
                <c:pt idx="5867">
                  <c:v>303.49799999999999</c:v>
                </c:pt>
                <c:pt idx="5868">
                  <c:v>298.07799999999997</c:v>
                </c:pt>
                <c:pt idx="5869">
                  <c:v>285.49400000000003</c:v>
                </c:pt>
                <c:pt idx="5870">
                  <c:v>273.00099999999998</c:v>
                </c:pt>
                <c:pt idx="5871">
                  <c:v>282.64600000000002</c:v>
                </c:pt>
                <c:pt idx="5872">
                  <c:v>279.15600000000001</c:v>
                </c:pt>
                <c:pt idx="5873">
                  <c:v>279.52300000000002</c:v>
                </c:pt>
                <c:pt idx="5874">
                  <c:v>272.26600000000002</c:v>
                </c:pt>
                <c:pt idx="5875">
                  <c:v>265.46899999999999</c:v>
                </c:pt>
                <c:pt idx="5876">
                  <c:v>266.20400000000001</c:v>
                </c:pt>
                <c:pt idx="5877">
                  <c:v>278.97199999999998</c:v>
                </c:pt>
                <c:pt idx="5878">
                  <c:v>282.55399999999997</c:v>
                </c:pt>
                <c:pt idx="5879">
                  <c:v>267.39800000000002</c:v>
                </c:pt>
                <c:pt idx="5880">
                  <c:v>257.38499999999999</c:v>
                </c:pt>
                <c:pt idx="5881">
                  <c:v>255.732</c:v>
                </c:pt>
                <c:pt idx="5882">
                  <c:v>270.613</c:v>
                </c:pt>
                <c:pt idx="5883">
                  <c:v>280.71699999999998</c:v>
                </c:pt>
                <c:pt idx="5884">
                  <c:v>300.19099999999997</c:v>
                </c:pt>
                <c:pt idx="5885">
                  <c:v>298.35399999999998</c:v>
                </c:pt>
                <c:pt idx="5886">
                  <c:v>296.33300000000003</c:v>
                </c:pt>
                <c:pt idx="5887">
                  <c:v>295.04700000000003</c:v>
                </c:pt>
                <c:pt idx="5888">
                  <c:v>286.50400000000002</c:v>
                </c:pt>
                <c:pt idx="5889">
                  <c:v>292.65899999999999</c:v>
                </c:pt>
                <c:pt idx="5890">
                  <c:v>299.27199999999999</c:v>
                </c:pt>
                <c:pt idx="5891">
                  <c:v>301.202</c:v>
                </c:pt>
                <c:pt idx="5892">
                  <c:v>287.423</c:v>
                </c:pt>
                <c:pt idx="5893">
                  <c:v>278.97199999999998</c:v>
                </c:pt>
                <c:pt idx="5894">
                  <c:v>282.83</c:v>
                </c:pt>
                <c:pt idx="5895">
                  <c:v>284.3</c:v>
                </c:pt>
                <c:pt idx="5896">
                  <c:v>273.36900000000003</c:v>
                </c:pt>
                <c:pt idx="5897">
                  <c:v>269.60199999999998</c:v>
                </c:pt>
                <c:pt idx="5898">
                  <c:v>274.83800000000002</c:v>
                </c:pt>
                <c:pt idx="5899">
                  <c:v>273.73599999999999</c:v>
                </c:pt>
                <c:pt idx="5900">
                  <c:v>278.97199999999998</c:v>
                </c:pt>
                <c:pt idx="5901">
                  <c:v>273.00099999999998</c:v>
                </c:pt>
                <c:pt idx="5902">
                  <c:v>268.68400000000003</c:v>
                </c:pt>
                <c:pt idx="5903">
                  <c:v>260.32499999999999</c:v>
                </c:pt>
                <c:pt idx="5904">
                  <c:v>247.37299999999999</c:v>
                </c:pt>
                <c:pt idx="5905">
                  <c:v>247.005</c:v>
                </c:pt>
                <c:pt idx="5906">
                  <c:v>242.22900000000001</c:v>
                </c:pt>
                <c:pt idx="5907">
                  <c:v>247.74</c:v>
                </c:pt>
                <c:pt idx="5908">
                  <c:v>234.51300000000001</c:v>
                </c:pt>
                <c:pt idx="5909">
                  <c:v>238.46299999999999</c:v>
                </c:pt>
                <c:pt idx="5910">
                  <c:v>233.59399999999999</c:v>
                </c:pt>
                <c:pt idx="5911">
                  <c:v>228.81800000000001</c:v>
                </c:pt>
                <c:pt idx="5912">
                  <c:v>235.24799999999999</c:v>
                </c:pt>
                <c:pt idx="5913">
                  <c:v>235.61500000000001</c:v>
                </c:pt>
                <c:pt idx="5914">
                  <c:v>214.85499999999999</c:v>
                </c:pt>
                <c:pt idx="5915">
                  <c:v>214.76300000000001</c:v>
                </c:pt>
                <c:pt idx="5916">
                  <c:v>225.511</c:v>
                </c:pt>
                <c:pt idx="5917">
                  <c:v>224.59200000000001</c:v>
                </c:pt>
                <c:pt idx="5918">
                  <c:v>229.46100000000001</c:v>
                </c:pt>
                <c:pt idx="5919">
                  <c:v>239.01400000000001</c:v>
                </c:pt>
                <c:pt idx="5920">
                  <c:v>233.68600000000001</c:v>
                </c:pt>
                <c:pt idx="5921">
                  <c:v>243.51499999999999</c:v>
                </c:pt>
                <c:pt idx="5922">
                  <c:v>257.93599999999998</c:v>
                </c:pt>
                <c:pt idx="5923">
                  <c:v>253.98699999999999</c:v>
                </c:pt>
                <c:pt idx="5924">
                  <c:v>255.273</c:v>
                </c:pt>
                <c:pt idx="5925">
                  <c:v>253.34399999999999</c:v>
                </c:pt>
                <c:pt idx="5926">
                  <c:v>254.81299999999999</c:v>
                </c:pt>
                <c:pt idx="5927">
                  <c:v>256.09899999999999</c:v>
                </c:pt>
                <c:pt idx="5928">
                  <c:v>248.84299999999999</c:v>
                </c:pt>
                <c:pt idx="5929">
                  <c:v>254.35400000000001</c:v>
                </c:pt>
                <c:pt idx="5930">
                  <c:v>252.976</c:v>
                </c:pt>
                <c:pt idx="5931">
                  <c:v>254.99700000000001</c:v>
                </c:pt>
                <c:pt idx="5932">
                  <c:v>258.947</c:v>
                </c:pt>
                <c:pt idx="5933">
                  <c:v>254.721</c:v>
                </c:pt>
                <c:pt idx="5934">
                  <c:v>247.09700000000001</c:v>
                </c:pt>
                <c:pt idx="5935">
                  <c:v>248.56700000000001</c:v>
                </c:pt>
                <c:pt idx="5936">
                  <c:v>263.815</c:v>
                </c:pt>
                <c:pt idx="5937">
                  <c:v>261.06</c:v>
                </c:pt>
                <c:pt idx="5938">
                  <c:v>250.49600000000001</c:v>
                </c:pt>
                <c:pt idx="5939">
                  <c:v>249.48599999999999</c:v>
                </c:pt>
                <c:pt idx="5940">
                  <c:v>241.21799999999999</c:v>
                </c:pt>
                <c:pt idx="5941">
                  <c:v>246.822</c:v>
                </c:pt>
                <c:pt idx="5942">
                  <c:v>251.69</c:v>
                </c:pt>
                <c:pt idx="5943">
                  <c:v>257.661</c:v>
                </c:pt>
                <c:pt idx="5944">
                  <c:v>258.12</c:v>
                </c:pt>
                <c:pt idx="5945">
                  <c:v>261.79500000000002</c:v>
                </c:pt>
                <c:pt idx="5946">
                  <c:v>266.29599999999999</c:v>
                </c:pt>
                <c:pt idx="5947">
                  <c:v>267.30599999999998</c:v>
                </c:pt>
                <c:pt idx="5948">
                  <c:v>260.04899999999998</c:v>
                </c:pt>
                <c:pt idx="5949">
                  <c:v>268.5</c:v>
                </c:pt>
                <c:pt idx="5950">
                  <c:v>270.245</c:v>
                </c:pt>
                <c:pt idx="5951">
                  <c:v>278.23700000000002</c:v>
                </c:pt>
                <c:pt idx="5952">
                  <c:v>275.298</c:v>
                </c:pt>
                <c:pt idx="5953">
                  <c:v>278.23700000000002</c:v>
                </c:pt>
                <c:pt idx="5954">
                  <c:v>280.07400000000001</c:v>
                </c:pt>
                <c:pt idx="5955">
                  <c:v>278.23700000000002</c:v>
                </c:pt>
                <c:pt idx="5956">
                  <c:v>275.66500000000002</c:v>
                </c:pt>
                <c:pt idx="5957">
                  <c:v>273.82799999999997</c:v>
                </c:pt>
                <c:pt idx="5958">
                  <c:v>262.89699999999999</c:v>
                </c:pt>
                <c:pt idx="5959">
                  <c:v>268.22500000000002</c:v>
                </c:pt>
                <c:pt idx="5960">
                  <c:v>263.17200000000003</c:v>
                </c:pt>
                <c:pt idx="5961">
                  <c:v>262.62099999999998</c:v>
                </c:pt>
                <c:pt idx="5962">
                  <c:v>260.60000000000002</c:v>
                </c:pt>
                <c:pt idx="5963">
                  <c:v>257.56900000000002</c:v>
                </c:pt>
                <c:pt idx="5964">
                  <c:v>257.11</c:v>
                </c:pt>
                <c:pt idx="5965">
                  <c:v>253.06800000000001</c:v>
                </c:pt>
                <c:pt idx="5966">
                  <c:v>257.84500000000003</c:v>
                </c:pt>
                <c:pt idx="5967">
                  <c:v>255.732</c:v>
                </c:pt>
                <c:pt idx="5968">
                  <c:v>252.88399999999999</c:v>
                </c:pt>
                <c:pt idx="5969">
                  <c:v>247.28100000000001</c:v>
                </c:pt>
                <c:pt idx="5970">
                  <c:v>247.92400000000001</c:v>
                </c:pt>
                <c:pt idx="5971">
                  <c:v>244.98500000000001</c:v>
                </c:pt>
                <c:pt idx="5972">
                  <c:v>232.85900000000001</c:v>
                </c:pt>
                <c:pt idx="5973">
                  <c:v>235.43100000000001</c:v>
                </c:pt>
                <c:pt idx="5974">
                  <c:v>238.18700000000001</c:v>
                </c:pt>
                <c:pt idx="5975">
                  <c:v>241.86099999999999</c:v>
                </c:pt>
                <c:pt idx="5976">
                  <c:v>234.697</c:v>
                </c:pt>
                <c:pt idx="5977">
                  <c:v>240.392</c:v>
                </c:pt>
                <c:pt idx="5978">
                  <c:v>223.857</c:v>
                </c:pt>
                <c:pt idx="5979">
                  <c:v>227.62299999999999</c:v>
                </c:pt>
                <c:pt idx="5980">
                  <c:v>221.928</c:v>
                </c:pt>
                <c:pt idx="5981">
                  <c:v>229.73599999999999</c:v>
                </c:pt>
                <c:pt idx="5982">
                  <c:v>226.33699999999999</c:v>
                </c:pt>
                <c:pt idx="5983">
                  <c:v>223.214</c:v>
                </c:pt>
                <c:pt idx="5984">
                  <c:v>224.684</c:v>
                </c:pt>
                <c:pt idx="5985">
                  <c:v>242.78</c:v>
                </c:pt>
                <c:pt idx="5986">
                  <c:v>230.28700000000001</c:v>
                </c:pt>
                <c:pt idx="5987">
                  <c:v>227.072</c:v>
                </c:pt>
                <c:pt idx="5988">
                  <c:v>228.81800000000001</c:v>
                </c:pt>
                <c:pt idx="5989">
                  <c:v>229.369</c:v>
                </c:pt>
                <c:pt idx="5990">
                  <c:v>229.73599999999999</c:v>
                </c:pt>
                <c:pt idx="5991">
                  <c:v>227.62299999999999</c:v>
                </c:pt>
                <c:pt idx="5992">
                  <c:v>231.75700000000001</c:v>
                </c:pt>
                <c:pt idx="5993">
                  <c:v>232.21600000000001</c:v>
                </c:pt>
                <c:pt idx="5994">
                  <c:v>236.07400000000001</c:v>
                </c:pt>
                <c:pt idx="5995">
                  <c:v>233.77799999999999</c:v>
                </c:pt>
                <c:pt idx="5996">
                  <c:v>227.62299999999999</c:v>
                </c:pt>
                <c:pt idx="5997">
                  <c:v>236.626</c:v>
                </c:pt>
                <c:pt idx="5998">
                  <c:v>236.809</c:v>
                </c:pt>
                <c:pt idx="5999">
                  <c:v>230.83799999999999</c:v>
                </c:pt>
                <c:pt idx="6000">
                  <c:v>231.48099999999999</c:v>
                </c:pt>
                <c:pt idx="6001">
                  <c:v>229.09299999999999</c:v>
                </c:pt>
                <c:pt idx="6002">
                  <c:v>233.68600000000001</c:v>
                </c:pt>
                <c:pt idx="6003">
                  <c:v>233.96199999999999</c:v>
                </c:pt>
                <c:pt idx="6004">
                  <c:v>234.697</c:v>
                </c:pt>
                <c:pt idx="6005">
                  <c:v>241.40199999999999</c:v>
                </c:pt>
                <c:pt idx="6006">
                  <c:v>236.25800000000001</c:v>
                </c:pt>
                <c:pt idx="6007">
                  <c:v>227.80699999999999</c:v>
                </c:pt>
                <c:pt idx="6008">
                  <c:v>226.613</c:v>
                </c:pt>
                <c:pt idx="6009">
                  <c:v>226.24600000000001</c:v>
                </c:pt>
                <c:pt idx="6010">
                  <c:v>232.49199999999999</c:v>
                </c:pt>
                <c:pt idx="6011">
                  <c:v>226.613</c:v>
                </c:pt>
                <c:pt idx="6012">
                  <c:v>217.703</c:v>
                </c:pt>
                <c:pt idx="6013">
                  <c:v>219.816</c:v>
                </c:pt>
                <c:pt idx="6014">
                  <c:v>217.33500000000001</c:v>
                </c:pt>
                <c:pt idx="6015">
                  <c:v>218.25399999999999</c:v>
                </c:pt>
                <c:pt idx="6016">
                  <c:v>212.834</c:v>
                </c:pt>
                <c:pt idx="6017">
                  <c:v>211.089</c:v>
                </c:pt>
                <c:pt idx="6018">
                  <c:v>211.18100000000001</c:v>
                </c:pt>
                <c:pt idx="6019">
                  <c:v>218.43799999999999</c:v>
                </c:pt>
                <c:pt idx="6020">
                  <c:v>218.89699999999999</c:v>
                </c:pt>
                <c:pt idx="6021">
                  <c:v>221.19300000000001</c:v>
                </c:pt>
                <c:pt idx="6022">
                  <c:v>224.96</c:v>
                </c:pt>
                <c:pt idx="6023">
                  <c:v>219.999</c:v>
                </c:pt>
                <c:pt idx="6024">
                  <c:v>219.999</c:v>
                </c:pt>
                <c:pt idx="6025">
                  <c:v>214.21199999999999</c:v>
                </c:pt>
                <c:pt idx="6026">
                  <c:v>211.916</c:v>
                </c:pt>
                <c:pt idx="6027">
                  <c:v>210.72200000000001</c:v>
                </c:pt>
                <c:pt idx="6028">
                  <c:v>211.45599999999999</c:v>
                </c:pt>
                <c:pt idx="6029">
                  <c:v>217.42699999999999</c:v>
                </c:pt>
                <c:pt idx="6030">
                  <c:v>216.04900000000001</c:v>
                </c:pt>
                <c:pt idx="6031">
                  <c:v>212.834</c:v>
                </c:pt>
                <c:pt idx="6032">
                  <c:v>214.488</c:v>
                </c:pt>
                <c:pt idx="6033">
                  <c:v>220.36699999999999</c:v>
                </c:pt>
                <c:pt idx="6034">
                  <c:v>223.30600000000001</c:v>
                </c:pt>
                <c:pt idx="6035">
                  <c:v>226.70500000000001</c:v>
                </c:pt>
                <c:pt idx="6036">
                  <c:v>228.45</c:v>
                </c:pt>
                <c:pt idx="6037">
                  <c:v>228.542</c:v>
                </c:pt>
                <c:pt idx="6038">
                  <c:v>236.90100000000001</c:v>
                </c:pt>
                <c:pt idx="6039">
                  <c:v>239.28899999999999</c:v>
                </c:pt>
                <c:pt idx="6040">
                  <c:v>237.08500000000001</c:v>
                </c:pt>
                <c:pt idx="6041">
                  <c:v>239.84100000000001</c:v>
                </c:pt>
                <c:pt idx="6042">
                  <c:v>241.40199999999999</c:v>
                </c:pt>
                <c:pt idx="6043">
                  <c:v>238.83</c:v>
                </c:pt>
                <c:pt idx="6044">
                  <c:v>231.20599999999999</c:v>
                </c:pt>
                <c:pt idx="6045">
                  <c:v>229.55199999999999</c:v>
                </c:pt>
                <c:pt idx="6046">
                  <c:v>235.79900000000001</c:v>
                </c:pt>
                <c:pt idx="6047">
                  <c:v>235.06399999999999</c:v>
                </c:pt>
                <c:pt idx="6048">
                  <c:v>235.523</c:v>
                </c:pt>
                <c:pt idx="6049">
                  <c:v>222.29599999999999</c:v>
                </c:pt>
                <c:pt idx="6050">
                  <c:v>221.285</c:v>
                </c:pt>
                <c:pt idx="6051">
                  <c:v>222.20400000000001</c:v>
                </c:pt>
                <c:pt idx="6052">
                  <c:v>217.61099999999999</c:v>
                </c:pt>
                <c:pt idx="6053">
                  <c:v>222.571</c:v>
                </c:pt>
                <c:pt idx="6054">
                  <c:v>224.31700000000001</c:v>
                </c:pt>
                <c:pt idx="6055">
                  <c:v>227.715</c:v>
                </c:pt>
                <c:pt idx="6056">
                  <c:v>232.767</c:v>
                </c:pt>
                <c:pt idx="6057">
                  <c:v>235.61500000000001</c:v>
                </c:pt>
                <c:pt idx="6058">
                  <c:v>240.11600000000001</c:v>
                </c:pt>
                <c:pt idx="6059">
                  <c:v>237.82</c:v>
                </c:pt>
                <c:pt idx="6060">
                  <c:v>236.90100000000001</c:v>
                </c:pt>
                <c:pt idx="6061">
                  <c:v>244.709</c:v>
                </c:pt>
                <c:pt idx="6062">
                  <c:v>247.74</c:v>
                </c:pt>
                <c:pt idx="6063">
                  <c:v>243.51499999999999</c:v>
                </c:pt>
                <c:pt idx="6064">
                  <c:v>242.78</c:v>
                </c:pt>
                <c:pt idx="6065">
                  <c:v>245.62799999999999</c:v>
                </c:pt>
                <c:pt idx="6066">
                  <c:v>243.33099999999999</c:v>
                </c:pt>
                <c:pt idx="6067">
                  <c:v>242.78</c:v>
                </c:pt>
                <c:pt idx="6068">
                  <c:v>237.36</c:v>
                </c:pt>
                <c:pt idx="6069">
                  <c:v>231.48099999999999</c:v>
                </c:pt>
                <c:pt idx="6070">
                  <c:v>235.61500000000001</c:v>
                </c:pt>
                <c:pt idx="6071">
                  <c:v>233.31899999999999</c:v>
                </c:pt>
                <c:pt idx="6072">
                  <c:v>230.012</c:v>
                </c:pt>
                <c:pt idx="6073">
                  <c:v>231.02199999999999</c:v>
                </c:pt>
                <c:pt idx="6074">
                  <c:v>236.626</c:v>
                </c:pt>
                <c:pt idx="6075">
                  <c:v>232.584</c:v>
                </c:pt>
                <c:pt idx="6076">
                  <c:v>236.809</c:v>
                </c:pt>
                <c:pt idx="6077">
                  <c:v>235.79900000000001</c:v>
                </c:pt>
                <c:pt idx="6078">
                  <c:v>235.523</c:v>
                </c:pt>
                <c:pt idx="6079">
                  <c:v>237.26900000000001</c:v>
                </c:pt>
                <c:pt idx="6080">
                  <c:v>243.33099999999999</c:v>
                </c:pt>
                <c:pt idx="6081">
                  <c:v>244.066</c:v>
                </c:pt>
                <c:pt idx="6082">
                  <c:v>242.22900000000001</c:v>
                </c:pt>
                <c:pt idx="6083">
                  <c:v>246.45400000000001</c:v>
                </c:pt>
                <c:pt idx="6084">
                  <c:v>245.352</c:v>
                </c:pt>
                <c:pt idx="6085">
                  <c:v>240.3</c:v>
                </c:pt>
                <c:pt idx="6086">
                  <c:v>232.584</c:v>
                </c:pt>
                <c:pt idx="6087">
                  <c:v>231.66499999999999</c:v>
                </c:pt>
                <c:pt idx="6088">
                  <c:v>234.697</c:v>
                </c:pt>
                <c:pt idx="6089">
                  <c:v>239.84100000000001</c:v>
                </c:pt>
                <c:pt idx="6090">
                  <c:v>239.381</c:v>
                </c:pt>
                <c:pt idx="6091">
                  <c:v>239.47300000000001</c:v>
                </c:pt>
                <c:pt idx="6092">
                  <c:v>244.25</c:v>
                </c:pt>
                <c:pt idx="6093">
                  <c:v>246.91399999999999</c:v>
                </c:pt>
                <c:pt idx="6094">
                  <c:v>239.65700000000001</c:v>
                </c:pt>
                <c:pt idx="6095">
                  <c:v>236.07400000000001</c:v>
                </c:pt>
                <c:pt idx="6096">
                  <c:v>233.77799999999999</c:v>
                </c:pt>
                <c:pt idx="6097">
                  <c:v>237.452</c:v>
                </c:pt>
                <c:pt idx="6098">
                  <c:v>240.392</c:v>
                </c:pt>
                <c:pt idx="6099">
                  <c:v>242.321</c:v>
                </c:pt>
                <c:pt idx="6100">
                  <c:v>235.06399999999999</c:v>
                </c:pt>
                <c:pt idx="6101">
                  <c:v>231.75700000000001</c:v>
                </c:pt>
                <c:pt idx="6102">
                  <c:v>225.05099999999999</c:v>
                </c:pt>
                <c:pt idx="6103">
                  <c:v>242.78</c:v>
                </c:pt>
                <c:pt idx="6104">
                  <c:v>241.40199999999999</c:v>
                </c:pt>
                <c:pt idx="6105">
                  <c:v>241.77</c:v>
                </c:pt>
                <c:pt idx="6106">
                  <c:v>234.88</c:v>
                </c:pt>
                <c:pt idx="6107">
                  <c:v>234.60499999999999</c:v>
                </c:pt>
                <c:pt idx="6108">
                  <c:v>236.25800000000001</c:v>
                </c:pt>
                <c:pt idx="6109">
                  <c:v>229.92</c:v>
                </c:pt>
                <c:pt idx="6110">
                  <c:v>230.74700000000001</c:v>
                </c:pt>
                <c:pt idx="6111">
                  <c:v>234.88</c:v>
                </c:pt>
                <c:pt idx="6112">
                  <c:v>229.09299999999999</c:v>
                </c:pt>
                <c:pt idx="6113">
                  <c:v>226.429</c:v>
                </c:pt>
                <c:pt idx="6114">
                  <c:v>226.154</c:v>
                </c:pt>
                <c:pt idx="6115">
                  <c:v>224.40799999999999</c:v>
                </c:pt>
                <c:pt idx="6116">
                  <c:v>229.55199999999999</c:v>
                </c:pt>
                <c:pt idx="6117">
                  <c:v>226.24600000000001</c:v>
                </c:pt>
                <c:pt idx="6118">
                  <c:v>229.64400000000001</c:v>
                </c:pt>
                <c:pt idx="6119">
                  <c:v>229.46100000000001</c:v>
                </c:pt>
                <c:pt idx="6120">
                  <c:v>226.52099999999999</c:v>
                </c:pt>
                <c:pt idx="6121">
                  <c:v>230.012</c:v>
                </c:pt>
                <c:pt idx="6122">
                  <c:v>235.983</c:v>
                </c:pt>
                <c:pt idx="6123">
                  <c:v>238.00299999999999</c:v>
                </c:pt>
                <c:pt idx="6124">
                  <c:v>232.85900000000001</c:v>
                </c:pt>
                <c:pt idx="6125">
                  <c:v>223.03100000000001</c:v>
                </c:pt>
                <c:pt idx="6126">
                  <c:v>223.49</c:v>
                </c:pt>
                <c:pt idx="6127">
                  <c:v>221.83600000000001</c:v>
                </c:pt>
                <c:pt idx="6128">
                  <c:v>222.755</c:v>
                </c:pt>
                <c:pt idx="6129">
                  <c:v>223.76499999999999</c:v>
                </c:pt>
                <c:pt idx="6130">
                  <c:v>217.244</c:v>
                </c:pt>
                <c:pt idx="6131">
                  <c:v>218.53</c:v>
                </c:pt>
                <c:pt idx="6132">
                  <c:v>217.79499999999999</c:v>
                </c:pt>
                <c:pt idx="6133">
                  <c:v>219.63200000000001</c:v>
                </c:pt>
                <c:pt idx="6134">
                  <c:v>223.58199999999999</c:v>
                </c:pt>
                <c:pt idx="6135">
                  <c:v>234.697</c:v>
                </c:pt>
                <c:pt idx="6136">
                  <c:v>241.678</c:v>
                </c:pt>
                <c:pt idx="6137">
                  <c:v>255.45599999999999</c:v>
                </c:pt>
                <c:pt idx="6138">
                  <c:v>258.67099999999999</c:v>
                </c:pt>
                <c:pt idx="6139">
                  <c:v>251.874</c:v>
                </c:pt>
                <c:pt idx="6140">
                  <c:v>244.52500000000001</c:v>
                </c:pt>
                <c:pt idx="6141">
                  <c:v>243.607</c:v>
                </c:pt>
                <c:pt idx="6142">
                  <c:v>249.85300000000001</c:v>
                </c:pt>
                <c:pt idx="6143">
                  <c:v>241.31</c:v>
                </c:pt>
                <c:pt idx="6144">
                  <c:v>240.208</c:v>
                </c:pt>
                <c:pt idx="6145">
                  <c:v>236.53399999999999</c:v>
                </c:pt>
                <c:pt idx="6146">
                  <c:v>224.96</c:v>
                </c:pt>
                <c:pt idx="6147">
                  <c:v>230.655</c:v>
                </c:pt>
                <c:pt idx="6148">
                  <c:v>225.327</c:v>
                </c:pt>
                <c:pt idx="6149">
                  <c:v>229.369</c:v>
                </c:pt>
                <c:pt idx="6150">
                  <c:v>235.79900000000001</c:v>
                </c:pt>
                <c:pt idx="6151">
                  <c:v>231.57300000000001</c:v>
                </c:pt>
                <c:pt idx="6152">
                  <c:v>231.66499999999999</c:v>
                </c:pt>
                <c:pt idx="6153">
                  <c:v>226.33699999999999</c:v>
                </c:pt>
                <c:pt idx="6154">
                  <c:v>226.33699999999999</c:v>
                </c:pt>
                <c:pt idx="6155">
                  <c:v>229.09299999999999</c:v>
                </c:pt>
                <c:pt idx="6156">
                  <c:v>223.94900000000001</c:v>
                </c:pt>
                <c:pt idx="6157">
                  <c:v>231.57300000000001</c:v>
                </c:pt>
                <c:pt idx="6158">
                  <c:v>238.64599999999999</c:v>
                </c:pt>
                <c:pt idx="6159">
                  <c:v>243.97399999999999</c:v>
                </c:pt>
                <c:pt idx="6160">
                  <c:v>243.14699999999999</c:v>
                </c:pt>
                <c:pt idx="6161">
                  <c:v>247.37299999999999</c:v>
                </c:pt>
                <c:pt idx="6162">
                  <c:v>266.11200000000002</c:v>
                </c:pt>
                <c:pt idx="6163">
                  <c:v>267.85700000000003</c:v>
                </c:pt>
                <c:pt idx="6164">
                  <c:v>268.959</c:v>
                </c:pt>
                <c:pt idx="6165">
                  <c:v>266.755</c:v>
                </c:pt>
                <c:pt idx="6166">
                  <c:v>271.53100000000001</c:v>
                </c:pt>
                <c:pt idx="6167">
                  <c:v>277.22699999999998</c:v>
                </c:pt>
                <c:pt idx="6168">
                  <c:v>287.423</c:v>
                </c:pt>
                <c:pt idx="6169">
                  <c:v>302.21199999999999</c:v>
                </c:pt>
                <c:pt idx="6170">
                  <c:v>290.73</c:v>
                </c:pt>
                <c:pt idx="6171">
                  <c:v>297.89499999999998</c:v>
                </c:pt>
                <c:pt idx="6172">
                  <c:v>295.69</c:v>
                </c:pt>
                <c:pt idx="6173">
                  <c:v>296.79199999999997</c:v>
                </c:pt>
                <c:pt idx="6174">
                  <c:v>305.97800000000001</c:v>
                </c:pt>
                <c:pt idx="6175">
                  <c:v>309.37700000000001</c:v>
                </c:pt>
                <c:pt idx="6176">
                  <c:v>324.99299999999999</c:v>
                </c:pt>
                <c:pt idx="6177">
                  <c:v>325.17599999999999</c:v>
                </c:pt>
                <c:pt idx="6178">
                  <c:v>331.88200000000001</c:v>
                </c:pt>
                <c:pt idx="6179">
                  <c:v>343.548</c:v>
                </c:pt>
                <c:pt idx="6180">
                  <c:v>346.57900000000001</c:v>
                </c:pt>
                <c:pt idx="6181">
                  <c:v>335.37299999999999</c:v>
                </c:pt>
                <c:pt idx="6182">
                  <c:v>322.88</c:v>
                </c:pt>
                <c:pt idx="6183">
                  <c:v>331.88200000000001</c:v>
                </c:pt>
                <c:pt idx="6184">
                  <c:v>324.80900000000003</c:v>
                </c:pt>
                <c:pt idx="6185">
                  <c:v>329.95299999999997</c:v>
                </c:pt>
                <c:pt idx="6186">
                  <c:v>336.01600000000002</c:v>
                </c:pt>
                <c:pt idx="6187">
                  <c:v>326.37099999999998</c:v>
                </c:pt>
                <c:pt idx="6188">
                  <c:v>323.15499999999997</c:v>
                </c:pt>
                <c:pt idx="6189">
                  <c:v>317.82799999999997</c:v>
                </c:pt>
                <c:pt idx="6190">
                  <c:v>327.47300000000001</c:v>
                </c:pt>
                <c:pt idx="6191">
                  <c:v>328.20800000000003</c:v>
                </c:pt>
                <c:pt idx="6192">
                  <c:v>326.64600000000002</c:v>
                </c:pt>
                <c:pt idx="6193">
                  <c:v>330.41199999999998</c:v>
                </c:pt>
                <c:pt idx="6194">
                  <c:v>335</c:v>
                </c:pt>
                <c:pt idx="6195">
                  <c:v>325</c:v>
                </c:pt>
                <c:pt idx="6196">
                  <c:v>315</c:v>
                </c:pt>
                <c:pt idx="6197">
                  <c:v>309</c:v>
                </c:pt>
                <c:pt idx="6198">
                  <c:v>311</c:v>
                </c:pt>
                <c:pt idx="6199">
                  <c:v>317</c:v>
                </c:pt>
                <c:pt idx="6200">
                  <c:v>321</c:v>
                </c:pt>
                <c:pt idx="6201">
                  <c:v>323</c:v>
                </c:pt>
                <c:pt idx="6202">
                  <c:v>331</c:v>
                </c:pt>
                <c:pt idx="6203">
                  <c:v>329</c:v>
                </c:pt>
                <c:pt idx="6204">
                  <c:v>321</c:v>
                </c:pt>
                <c:pt idx="6205">
                  <c:v>319</c:v>
                </c:pt>
                <c:pt idx="6206">
                  <c:v>317</c:v>
                </c:pt>
                <c:pt idx="6207">
                  <c:v>314</c:v>
                </c:pt>
                <c:pt idx="6208">
                  <c:v>325</c:v>
                </c:pt>
                <c:pt idx="6209">
                  <c:v>325</c:v>
                </c:pt>
                <c:pt idx="6210">
                  <c:v>320</c:v>
                </c:pt>
                <c:pt idx="6211">
                  <c:v>318</c:v>
                </c:pt>
                <c:pt idx="6212">
                  <c:v>311</c:v>
                </c:pt>
                <c:pt idx="6213">
                  <c:v>320</c:v>
                </c:pt>
                <c:pt idx="6214">
                  <c:v>325</c:v>
                </c:pt>
                <c:pt idx="6215">
                  <c:v>319</c:v>
                </c:pt>
                <c:pt idx="6216">
                  <c:v>316</c:v>
                </c:pt>
                <c:pt idx="6217">
                  <c:v>319</c:v>
                </c:pt>
                <c:pt idx="6218">
                  <c:v>323</c:v>
                </c:pt>
                <c:pt idx="6219">
                  <c:v>330</c:v>
                </c:pt>
                <c:pt idx="6220">
                  <c:v>323</c:v>
                </c:pt>
                <c:pt idx="6221">
                  <c:v>317</c:v>
                </c:pt>
                <c:pt idx="6222">
                  <c:v>324</c:v>
                </c:pt>
                <c:pt idx="6223">
                  <c:v>323</c:v>
                </c:pt>
                <c:pt idx="6224">
                  <c:v>330</c:v>
                </c:pt>
                <c:pt idx="6225">
                  <c:v>328</c:v>
                </c:pt>
                <c:pt idx="6226">
                  <c:v>326</c:v>
                </c:pt>
                <c:pt idx="6227">
                  <c:v>319</c:v>
                </c:pt>
                <c:pt idx="6228">
                  <c:v>314</c:v>
                </c:pt>
                <c:pt idx="6229">
                  <c:v>332</c:v>
                </c:pt>
                <c:pt idx="6230">
                  <c:v>325</c:v>
                </c:pt>
                <c:pt idx="6231">
                  <c:v>320</c:v>
                </c:pt>
                <c:pt idx="6232">
                  <c:v>321</c:v>
                </c:pt>
                <c:pt idx="6233">
                  <c:v>319</c:v>
                </c:pt>
                <c:pt idx="6234">
                  <c:v>315</c:v>
                </c:pt>
                <c:pt idx="6235">
                  <c:v>316</c:v>
                </c:pt>
                <c:pt idx="6236">
                  <c:v>318</c:v>
                </c:pt>
                <c:pt idx="6237">
                  <c:v>320</c:v>
                </c:pt>
                <c:pt idx="6238">
                  <c:v>326</c:v>
                </c:pt>
                <c:pt idx="6239">
                  <c:v>315</c:v>
                </c:pt>
                <c:pt idx="6240">
                  <c:v>312</c:v>
                </c:pt>
                <c:pt idx="6241">
                  <c:v>311</c:v>
                </c:pt>
                <c:pt idx="6242">
                  <c:v>315</c:v>
                </c:pt>
                <c:pt idx="6243">
                  <c:v>319</c:v>
                </c:pt>
                <c:pt idx="6244">
                  <c:v>321</c:v>
                </c:pt>
                <c:pt idx="6245">
                  <c:v>323</c:v>
                </c:pt>
                <c:pt idx="6246">
                  <c:v>319</c:v>
                </c:pt>
                <c:pt idx="6247">
                  <c:v>325</c:v>
                </c:pt>
                <c:pt idx="6248">
                  <c:v>321</c:v>
                </c:pt>
                <c:pt idx="6249">
                  <c:v>317</c:v>
                </c:pt>
                <c:pt idx="6250">
                  <c:v>315</c:v>
                </c:pt>
                <c:pt idx="6251">
                  <c:v>315</c:v>
                </c:pt>
                <c:pt idx="6252">
                  <c:v>318</c:v>
                </c:pt>
                <c:pt idx="6253">
                  <c:v>319</c:v>
                </c:pt>
                <c:pt idx="6254">
                  <c:v>318</c:v>
                </c:pt>
                <c:pt idx="6255">
                  <c:v>318</c:v>
                </c:pt>
                <c:pt idx="6256">
                  <c:v>322</c:v>
                </c:pt>
                <c:pt idx="6257">
                  <c:v>328</c:v>
                </c:pt>
                <c:pt idx="6258">
                  <c:v>332</c:v>
                </c:pt>
                <c:pt idx="6259">
                  <c:v>326</c:v>
                </c:pt>
                <c:pt idx="6260">
                  <c:v>315</c:v>
                </c:pt>
                <c:pt idx="6261">
                  <c:v>313</c:v>
                </c:pt>
                <c:pt idx="6262">
                  <c:v>312</c:v>
                </c:pt>
                <c:pt idx="6263">
                  <c:v>311</c:v>
                </c:pt>
                <c:pt idx="6264">
                  <c:v>308</c:v>
                </c:pt>
                <c:pt idx="6265">
                  <c:v>309</c:v>
                </c:pt>
                <c:pt idx="6266">
                  <c:v>310</c:v>
                </c:pt>
                <c:pt idx="6267">
                  <c:v>311</c:v>
                </c:pt>
                <c:pt idx="6268">
                  <c:v>312</c:v>
                </c:pt>
                <c:pt idx="6269">
                  <c:v>312</c:v>
                </c:pt>
                <c:pt idx="6270">
                  <c:v>321</c:v>
                </c:pt>
                <c:pt idx="6271">
                  <c:v>322</c:v>
                </c:pt>
                <c:pt idx="6272">
                  <c:v>319</c:v>
                </c:pt>
                <c:pt idx="6273">
                  <c:v>310</c:v>
                </c:pt>
                <c:pt idx="6274">
                  <c:v>309</c:v>
                </c:pt>
                <c:pt idx="6275">
                  <c:v>308</c:v>
                </c:pt>
                <c:pt idx="6276">
                  <c:v>309</c:v>
                </c:pt>
                <c:pt idx="6277">
                  <c:v>311</c:v>
                </c:pt>
                <c:pt idx="6278">
                  <c:v>310</c:v>
                </c:pt>
                <c:pt idx="6279">
                  <c:v>306</c:v>
                </c:pt>
                <c:pt idx="6280">
                  <c:v>296</c:v>
                </c:pt>
                <c:pt idx="6281">
                  <c:v>292</c:v>
                </c:pt>
                <c:pt idx="6282">
                  <c:v>291</c:v>
                </c:pt>
                <c:pt idx="6283">
                  <c:v>294</c:v>
                </c:pt>
                <c:pt idx="6284">
                  <c:v>297</c:v>
                </c:pt>
                <c:pt idx="6285">
                  <c:v>298</c:v>
                </c:pt>
                <c:pt idx="6286">
                  <c:v>296</c:v>
                </c:pt>
                <c:pt idx="6287">
                  <c:v>290</c:v>
                </c:pt>
                <c:pt idx="6288">
                  <c:v>291</c:v>
                </c:pt>
                <c:pt idx="6289">
                  <c:v>292</c:v>
                </c:pt>
                <c:pt idx="6290">
                  <c:v>285</c:v>
                </c:pt>
                <c:pt idx="6291">
                  <c:v>284</c:v>
                </c:pt>
                <c:pt idx="6292">
                  <c:v>286</c:v>
                </c:pt>
                <c:pt idx="6293">
                  <c:v>286</c:v>
                </c:pt>
                <c:pt idx="6294">
                  <c:v>277</c:v>
                </c:pt>
                <c:pt idx="6295">
                  <c:v>278</c:v>
                </c:pt>
                <c:pt idx="6296">
                  <c:v>275</c:v>
                </c:pt>
                <c:pt idx="6297">
                  <c:v>276</c:v>
                </c:pt>
                <c:pt idx="6298">
                  <c:v>276</c:v>
                </c:pt>
                <c:pt idx="6299">
                  <c:v>274</c:v>
                </c:pt>
                <c:pt idx="6300">
                  <c:v>274</c:v>
                </c:pt>
                <c:pt idx="6301">
                  <c:v>277</c:v>
                </c:pt>
                <c:pt idx="6302">
                  <c:v>282</c:v>
                </c:pt>
                <c:pt idx="6303">
                  <c:v>288</c:v>
                </c:pt>
                <c:pt idx="6304">
                  <c:v>288</c:v>
                </c:pt>
                <c:pt idx="6305">
                  <c:v>287</c:v>
                </c:pt>
                <c:pt idx="6306">
                  <c:v>291</c:v>
                </c:pt>
                <c:pt idx="6307">
                  <c:v>286</c:v>
                </c:pt>
                <c:pt idx="6308">
                  <c:v>285</c:v>
                </c:pt>
                <c:pt idx="6309">
                  <c:v>282</c:v>
                </c:pt>
                <c:pt idx="6310">
                  <c:v>285</c:v>
                </c:pt>
                <c:pt idx="6311">
                  <c:v>286</c:v>
                </c:pt>
                <c:pt idx="6312">
                  <c:v>285</c:v>
                </c:pt>
                <c:pt idx="6313">
                  <c:v>289</c:v>
                </c:pt>
                <c:pt idx="6314">
                  <c:v>286</c:v>
                </c:pt>
                <c:pt idx="6315">
                  <c:v>281</c:v>
                </c:pt>
                <c:pt idx="6316">
                  <c:v>280</c:v>
                </c:pt>
                <c:pt idx="6317">
                  <c:v>278</c:v>
                </c:pt>
                <c:pt idx="6318">
                  <c:v>280</c:v>
                </c:pt>
                <c:pt idx="6319">
                  <c:v>278</c:v>
                </c:pt>
                <c:pt idx="6320">
                  <c:v>278</c:v>
                </c:pt>
                <c:pt idx="6321">
                  <c:v>272</c:v>
                </c:pt>
                <c:pt idx="6322">
                  <c:v>269</c:v>
                </c:pt>
                <c:pt idx="6323">
                  <c:v>270</c:v>
                </c:pt>
                <c:pt idx="6324">
                  <c:v>269</c:v>
                </c:pt>
                <c:pt idx="6325">
                  <c:v>273</c:v>
                </c:pt>
                <c:pt idx="6326">
                  <c:v>269</c:v>
                </c:pt>
                <c:pt idx="6327">
                  <c:v>271</c:v>
                </c:pt>
                <c:pt idx="6328">
                  <c:v>265</c:v>
                </c:pt>
                <c:pt idx="6329">
                  <c:v>263</c:v>
                </c:pt>
                <c:pt idx="6330">
                  <c:v>257</c:v>
                </c:pt>
                <c:pt idx="6331">
                  <c:v>259</c:v>
                </c:pt>
                <c:pt idx="6332">
                  <c:v>259</c:v>
                </c:pt>
                <c:pt idx="6333">
                  <c:v>260</c:v>
                </c:pt>
                <c:pt idx="6334">
                  <c:v>262</c:v>
                </c:pt>
                <c:pt idx="6335">
                  <c:v>256</c:v>
                </c:pt>
                <c:pt idx="6336">
                  <c:v>256</c:v>
                </c:pt>
                <c:pt idx="6337">
                  <c:v>248</c:v>
                </c:pt>
                <c:pt idx="6338">
                  <c:v>252</c:v>
                </c:pt>
                <c:pt idx="6339">
                  <c:v>254</c:v>
                </c:pt>
                <c:pt idx="6340">
                  <c:v>255</c:v>
                </c:pt>
                <c:pt idx="6341">
                  <c:v>257</c:v>
                </c:pt>
                <c:pt idx="6342">
                  <c:v>260</c:v>
                </c:pt>
                <c:pt idx="6343">
                  <c:v>262</c:v>
                </c:pt>
                <c:pt idx="6344">
                  <c:v>266</c:v>
                </c:pt>
                <c:pt idx="6345">
                  <c:v>262</c:v>
                </c:pt>
                <c:pt idx="6346">
                  <c:v>265</c:v>
                </c:pt>
                <c:pt idx="6347">
                  <c:v>270</c:v>
                </c:pt>
                <c:pt idx="6348">
                  <c:v>268</c:v>
                </c:pt>
                <c:pt idx="6349">
                  <c:v>268</c:v>
                </c:pt>
                <c:pt idx="6350">
                  <c:v>267</c:v>
                </c:pt>
                <c:pt idx="6351">
                  <c:v>269</c:v>
                </c:pt>
                <c:pt idx="6352">
                  <c:v>271</c:v>
                </c:pt>
                <c:pt idx="6353">
                  <c:v>253</c:v>
                </c:pt>
                <c:pt idx="6354">
                  <c:v>244</c:v>
                </c:pt>
                <c:pt idx="6355">
                  <c:v>246</c:v>
                </c:pt>
                <c:pt idx="6356">
                  <c:v>256</c:v>
                </c:pt>
                <c:pt idx="6357">
                  <c:v>255</c:v>
                </c:pt>
                <c:pt idx="6358">
                  <c:v>257</c:v>
                </c:pt>
                <c:pt idx="6359">
                  <c:v>262</c:v>
                </c:pt>
                <c:pt idx="6360">
                  <c:v>260</c:v>
                </c:pt>
                <c:pt idx="6361">
                  <c:v>256</c:v>
                </c:pt>
                <c:pt idx="6362">
                  <c:v>256</c:v>
                </c:pt>
                <c:pt idx="6363">
                  <c:v>263</c:v>
                </c:pt>
                <c:pt idx="6364">
                  <c:v>255</c:v>
                </c:pt>
                <c:pt idx="6365">
                  <c:v>258</c:v>
                </c:pt>
                <c:pt idx="6366">
                  <c:v>259</c:v>
                </c:pt>
                <c:pt idx="6367">
                  <c:v>258</c:v>
                </c:pt>
                <c:pt idx="6368">
                  <c:v>261</c:v>
                </c:pt>
                <c:pt idx="6369">
                  <c:v>258</c:v>
                </c:pt>
                <c:pt idx="6370">
                  <c:v>256</c:v>
                </c:pt>
                <c:pt idx="6371">
                  <c:v>254</c:v>
                </c:pt>
                <c:pt idx="6372">
                  <c:v>258</c:v>
                </c:pt>
                <c:pt idx="6373">
                  <c:v>253</c:v>
                </c:pt>
                <c:pt idx="6374">
                  <c:v>261</c:v>
                </c:pt>
                <c:pt idx="6375">
                  <c:v>265</c:v>
                </c:pt>
                <c:pt idx="6376">
                  <c:v>261</c:v>
                </c:pt>
                <c:pt idx="6377">
                  <c:v>264</c:v>
                </c:pt>
                <c:pt idx="6378">
                  <c:v>261</c:v>
                </c:pt>
                <c:pt idx="6379">
                  <c:v>255</c:v>
                </c:pt>
                <c:pt idx="6380">
                  <c:v>257</c:v>
                </c:pt>
                <c:pt idx="6381">
                  <c:v>256</c:v>
                </c:pt>
                <c:pt idx="6382">
                  <c:v>263</c:v>
                </c:pt>
                <c:pt idx="6383">
                  <c:v>256</c:v>
                </c:pt>
                <c:pt idx="6384">
                  <c:v>258</c:v>
                </c:pt>
                <c:pt idx="6385">
                  <c:v>261</c:v>
                </c:pt>
                <c:pt idx="6386">
                  <c:v>255</c:v>
                </c:pt>
                <c:pt idx="6387">
                  <c:v>253</c:v>
                </c:pt>
                <c:pt idx="6388">
                  <c:v>251</c:v>
                </c:pt>
                <c:pt idx="6389">
                  <c:v>252</c:v>
                </c:pt>
                <c:pt idx="6390">
                  <c:v>250</c:v>
                </c:pt>
                <c:pt idx="6391">
                  <c:v>253</c:v>
                </c:pt>
                <c:pt idx="6392">
                  <c:v>258</c:v>
                </c:pt>
                <c:pt idx="6393">
                  <c:v>256</c:v>
                </c:pt>
                <c:pt idx="6394">
                  <c:v>255</c:v>
                </c:pt>
                <c:pt idx="6395">
                  <c:v>258</c:v>
                </c:pt>
                <c:pt idx="6396">
                  <c:v>257</c:v>
                </c:pt>
                <c:pt idx="6397">
                  <c:v>259</c:v>
                </c:pt>
                <c:pt idx="6398">
                  <c:v>260</c:v>
                </c:pt>
                <c:pt idx="6399">
                  <c:v>261</c:v>
                </c:pt>
                <c:pt idx="6400">
                  <c:v>258</c:v>
                </c:pt>
                <c:pt idx="6401">
                  <c:v>256</c:v>
                </c:pt>
                <c:pt idx="6402">
                  <c:v>256</c:v>
                </c:pt>
                <c:pt idx="6403">
                  <c:v>253</c:v>
                </c:pt>
                <c:pt idx="6404">
                  <c:v>256</c:v>
                </c:pt>
                <c:pt idx="6405">
                  <c:v>251</c:v>
                </c:pt>
                <c:pt idx="6406">
                  <c:v>252</c:v>
                </c:pt>
                <c:pt idx="6407">
                  <c:v>250</c:v>
                </c:pt>
                <c:pt idx="6408">
                  <c:v>250</c:v>
                </c:pt>
                <c:pt idx="6409">
                  <c:v>253</c:v>
                </c:pt>
                <c:pt idx="6410">
                  <c:v>260</c:v>
                </c:pt>
                <c:pt idx="6411">
                  <c:v>257</c:v>
                </c:pt>
                <c:pt idx="6412">
                  <c:v>256</c:v>
                </c:pt>
                <c:pt idx="6413">
                  <c:v>249</c:v>
                </c:pt>
                <c:pt idx="6414">
                  <c:v>248</c:v>
                </c:pt>
                <c:pt idx="6415">
                  <c:v>245</c:v>
                </c:pt>
                <c:pt idx="6416">
                  <c:v>244</c:v>
                </c:pt>
                <c:pt idx="6417">
                  <c:v>238</c:v>
                </c:pt>
                <c:pt idx="6418">
                  <c:v>237</c:v>
                </c:pt>
                <c:pt idx="6419">
                  <c:v>239</c:v>
                </c:pt>
                <c:pt idx="6420">
                  <c:v>242</c:v>
                </c:pt>
                <c:pt idx="6421">
                  <c:v>241</c:v>
                </c:pt>
                <c:pt idx="6422">
                  <c:v>243</c:v>
                </c:pt>
                <c:pt idx="6423">
                  <c:v>248</c:v>
                </c:pt>
                <c:pt idx="6424">
                  <c:v>247</c:v>
                </c:pt>
                <c:pt idx="6425">
                  <c:v>250</c:v>
                </c:pt>
                <c:pt idx="6426">
                  <c:v>248</c:v>
                </c:pt>
                <c:pt idx="6427">
                  <c:v>246</c:v>
                </c:pt>
                <c:pt idx="6428">
                  <c:v>246</c:v>
                </c:pt>
                <c:pt idx="6429">
                  <c:v>244</c:v>
                </c:pt>
                <c:pt idx="6430">
                  <c:v>243</c:v>
                </c:pt>
                <c:pt idx="6431">
                  <c:v>244</c:v>
                </c:pt>
                <c:pt idx="6432">
                  <c:v>242</c:v>
                </c:pt>
                <c:pt idx="6433">
                  <c:v>240</c:v>
                </c:pt>
                <c:pt idx="6434">
                  <c:v>240</c:v>
                </c:pt>
                <c:pt idx="6435">
                  <c:v>239</c:v>
                </c:pt>
                <c:pt idx="6436">
                  <c:v>239</c:v>
                </c:pt>
                <c:pt idx="6437">
                  <c:v>239</c:v>
                </c:pt>
                <c:pt idx="6438">
                  <c:v>241</c:v>
                </c:pt>
                <c:pt idx="6439">
                  <c:v>244</c:v>
                </c:pt>
                <c:pt idx="6440">
                  <c:v>242</c:v>
                </c:pt>
                <c:pt idx="6441">
                  <c:v>243</c:v>
                </c:pt>
                <c:pt idx="6442">
                  <c:v>237</c:v>
                </c:pt>
                <c:pt idx="6443">
                  <c:v>239</c:v>
                </c:pt>
                <c:pt idx="6444">
                  <c:v>236</c:v>
                </c:pt>
                <c:pt idx="6445">
                  <c:v>236</c:v>
                </c:pt>
                <c:pt idx="6446">
                  <c:v>233</c:v>
                </c:pt>
                <c:pt idx="6447">
                  <c:v>233</c:v>
                </c:pt>
                <c:pt idx="6448">
                  <c:v>231</c:v>
                </c:pt>
                <c:pt idx="6449">
                  <c:v>232</c:v>
                </c:pt>
                <c:pt idx="6450">
                  <c:v>234</c:v>
                </c:pt>
                <c:pt idx="6451">
                  <c:v>232</c:v>
                </c:pt>
                <c:pt idx="6452">
                  <c:v>236</c:v>
                </c:pt>
                <c:pt idx="6453">
                  <c:v>233</c:v>
                </c:pt>
                <c:pt idx="6454">
                  <c:v>235</c:v>
                </c:pt>
                <c:pt idx="6455">
                  <c:v>232</c:v>
                </c:pt>
                <c:pt idx="6456">
                  <c:v>233</c:v>
                </c:pt>
                <c:pt idx="6457">
                  <c:v>241</c:v>
                </c:pt>
                <c:pt idx="6458">
                  <c:v>239</c:v>
                </c:pt>
                <c:pt idx="6459">
                  <c:v>238</c:v>
                </c:pt>
                <c:pt idx="6460">
                  <c:v>236</c:v>
                </c:pt>
                <c:pt idx="6461">
                  <c:v>236</c:v>
                </c:pt>
                <c:pt idx="6462">
                  <c:v>234</c:v>
                </c:pt>
                <c:pt idx="6463">
                  <c:v>233</c:v>
                </c:pt>
                <c:pt idx="6464">
                  <c:v>230</c:v>
                </c:pt>
                <c:pt idx="6465">
                  <c:v>233</c:v>
                </c:pt>
                <c:pt idx="6466">
                  <c:v>231</c:v>
                </c:pt>
                <c:pt idx="6467">
                  <c:v>233</c:v>
                </c:pt>
                <c:pt idx="6468">
                  <c:v>233</c:v>
                </c:pt>
                <c:pt idx="6469">
                  <c:v>236</c:v>
                </c:pt>
                <c:pt idx="6470">
                  <c:v>231</c:v>
                </c:pt>
                <c:pt idx="6471">
                  <c:v>236</c:v>
                </c:pt>
                <c:pt idx="6472">
                  <c:v>236</c:v>
                </c:pt>
                <c:pt idx="6473">
                  <c:v>238</c:v>
                </c:pt>
                <c:pt idx="6474">
                  <c:v>241</c:v>
                </c:pt>
                <c:pt idx="6475">
                  <c:v>237</c:v>
                </c:pt>
                <c:pt idx="6476">
                  <c:v>240</c:v>
                </c:pt>
                <c:pt idx="6477">
                  <c:v>242</c:v>
                </c:pt>
                <c:pt idx="6478">
                  <c:v>246</c:v>
                </c:pt>
                <c:pt idx="6479">
                  <c:v>249</c:v>
                </c:pt>
                <c:pt idx="6480">
                  <c:v>251</c:v>
                </c:pt>
                <c:pt idx="6481">
                  <c:v>249</c:v>
                </c:pt>
                <c:pt idx="6482">
                  <c:v>250</c:v>
                </c:pt>
                <c:pt idx="6483">
                  <c:v>252</c:v>
                </c:pt>
                <c:pt idx="6484">
                  <c:v>253</c:v>
                </c:pt>
                <c:pt idx="6485">
                  <c:v>252</c:v>
                </c:pt>
                <c:pt idx="6486">
                  <c:v>255</c:v>
                </c:pt>
                <c:pt idx="6487">
                  <c:v>255</c:v>
                </c:pt>
                <c:pt idx="6488">
                  <c:v>254</c:v>
                </c:pt>
                <c:pt idx="6489">
                  <c:v>252</c:v>
                </c:pt>
                <c:pt idx="6490">
                  <c:v>254</c:v>
                </c:pt>
                <c:pt idx="6491">
                  <c:v>254</c:v>
                </c:pt>
                <c:pt idx="6492">
                  <c:v>252</c:v>
                </c:pt>
                <c:pt idx="6493">
                  <c:v>250</c:v>
                </c:pt>
                <c:pt idx="6494">
                  <c:v>252</c:v>
                </c:pt>
                <c:pt idx="6495">
                  <c:v>259</c:v>
                </c:pt>
                <c:pt idx="6496">
                  <c:v>257</c:v>
                </c:pt>
                <c:pt idx="6497">
                  <c:v>257</c:v>
                </c:pt>
                <c:pt idx="6498">
                  <c:v>258</c:v>
                </c:pt>
                <c:pt idx="6499">
                  <c:v>256</c:v>
                </c:pt>
                <c:pt idx="6500">
                  <c:v>254</c:v>
                </c:pt>
                <c:pt idx="6501">
                  <c:v>250</c:v>
                </c:pt>
                <c:pt idx="6502">
                  <c:v>250</c:v>
                </c:pt>
                <c:pt idx="6503">
                  <c:v>248</c:v>
                </c:pt>
                <c:pt idx="6504">
                  <c:v>245</c:v>
                </c:pt>
                <c:pt idx="6505">
                  <c:v>245</c:v>
                </c:pt>
                <c:pt idx="6506">
                  <c:v>243</c:v>
                </c:pt>
                <c:pt idx="6507">
                  <c:v>241</c:v>
                </c:pt>
                <c:pt idx="6508">
                  <c:v>240</c:v>
                </c:pt>
                <c:pt idx="6509">
                  <c:v>240</c:v>
                </c:pt>
                <c:pt idx="6510">
                  <c:v>239</c:v>
                </c:pt>
                <c:pt idx="6511">
                  <c:v>237</c:v>
                </c:pt>
                <c:pt idx="6512">
                  <c:v>237</c:v>
                </c:pt>
                <c:pt idx="6513">
                  <c:v>237</c:v>
                </c:pt>
                <c:pt idx="6514">
                  <c:v>237</c:v>
                </c:pt>
                <c:pt idx="6515">
                  <c:v>237</c:v>
                </c:pt>
                <c:pt idx="6516">
                  <c:v>236</c:v>
                </c:pt>
                <c:pt idx="6517">
                  <c:v>239</c:v>
                </c:pt>
                <c:pt idx="6518">
                  <c:v>238</c:v>
                </c:pt>
                <c:pt idx="6519">
                  <c:v>238</c:v>
                </c:pt>
                <c:pt idx="6520">
                  <c:v>239</c:v>
                </c:pt>
                <c:pt idx="6521">
                  <c:v>240</c:v>
                </c:pt>
                <c:pt idx="6522">
                  <c:v>238</c:v>
                </c:pt>
                <c:pt idx="6523">
                  <c:v>239</c:v>
                </c:pt>
                <c:pt idx="6524">
                  <c:v>241</c:v>
                </c:pt>
                <c:pt idx="6525">
                  <c:v>239</c:v>
                </c:pt>
                <c:pt idx="6526">
                  <c:v>240</c:v>
                </c:pt>
                <c:pt idx="6527">
                  <c:v>238</c:v>
                </c:pt>
                <c:pt idx="6528">
                  <c:v>234</c:v>
                </c:pt>
                <c:pt idx="6529">
                  <c:v>234</c:v>
                </c:pt>
                <c:pt idx="6530">
                  <c:v>235</c:v>
                </c:pt>
                <c:pt idx="6531">
                  <c:v>231</c:v>
                </c:pt>
                <c:pt idx="6532">
                  <c:v>232</c:v>
                </c:pt>
                <c:pt idx="6533">
                  <c:v>229</c:v>
                </c:pt>
                <c:pt idx="6534">
                  <c:v>227</c:v>
                </c:pt>
                <c:pt idx="6535">
                  <c:v>228</c:v>
                </c:pt>
                <c:pt idx="6536">
                  <c:v>228</c:v>
                </c:pt>
                <c:pt idx="6537">
                  <c:v>225</c:v>
                </c:pt>
                <c:pt idx="6538">
                  <c:v>224</c:v>
                </c:pt>
                <c:pt idx="6539">
                  <c:v>225</c:v>
                </c:pt>
                <c:pt idx="6540">
                  <c:v>224</c:v>
                </c:pt>
                <c:pt idx="6541">
                  <c:v>223</c:v>
                </c:pt>
                <c:pt idx="6542">
                  <c:v>223</c:v>
                </c:pt>
                <c:pt idx="6543">
                  <c:v>224</c:v>
                </c:pt>
                <c:pt idx="6544">
                  <c:v>221</c:v>
                </c:pt>
                <c:pt idx="6545">
                  <c:v>222</c:v>
                </c:pt>
                <c:pt idx="6546">
                  <c:v>219</c:v>
                </c:pt>
                <c:pt idx="6547">
                  <c:v>223</c:v>
                </c:pt>
                <c:pt idx="6548">
                  <c:v>223</c:v>
                </c:pt>
                <c:pt idx="6549">
                  <c:v>221</c:v>
                </c:pt>
                <c:pt idx="6550">
                  <c:v>216</c:v>
                </c:pt>
                <c:pt idx="6551">
                  <c:v>215</c:v>
                </c:pt>
                <c:pt idx="6552">
                  <c:v>209</c:v>
                </c:pt>
                <c:pt idx="6553">
                  <c:v>211</c:v>
                </c:pt>
                <c:pt idx="6554">
                  <c:v>213</c:v>
                </c:pt>
                <c:pt idx="6555">
                  <c:v>209</c:v>
                </c:pt>
                <c:pt idx="6556">
                  <c:v>210</c:v>
                </c:pt>
                <c:pt idx="6557">
                  <c:v>207</c:v>
                </c:pt>
                <c:pt idx="6558">
                  <c:v>207</c:v>
                </c:pt>
                <c:pt idx="6559">
                  <c:v>206</c:v>
                </c:pt>
                <c:pt idx="6560">
                  <c:v>209</c:v>
                </c:pt>
                <c:pt idx="6561">
                  <c:v>208</c:v>
                </c:pt>
                <c:pt idx="6562">
                  <c:v>207</c:v>
                </c:pt>
                <c:pt idx="6563">
                  <c:v>208</c:v>
                </c:pt>
                <c:pt idx="6564">
                  <c:v>203</c:v>
                </c:pt>
                <c:pt idx="6565">
                  <c:v>203</c:v>
                </c:pt>
                <c:pt idx="6566">
                  <c:v>204</c:v>
                </c:pt>
                <c:pt idx="6567">
                  <c:v>207.08</c:v>
                </c:pt>
                <c:pt idx="6568">
                  <c:v>214.73</c:v>
                </c:pt>
                <c:pt idx="6569">
                  <c:v>215.83</c:v>
                </c:pt>
                <c:pt idx="6570">
                  <c:v>213.33</c:v>
                </c:pt>
                <c:pt idx="6571">
                  <c:v>212.15</c:v>
                </c:pt>
                <c:pt idx="6572">
                  <c:v>214.8</c:v>
                </c:pt>
                <c:pt idx="6573">
                  <c:v>216.86</c:v>
                </c:pt>
                <c:pt idx="6574">
                  <c:v>215.68</c:v>
                </c:pt>
                <c:pt idx="6575">
                  <c:v>218.77</c:v>
                </c:pt>
                <c:pt idx="6576">
                  <c:v>219.87</c:v>
                </c:pt>
                <c:pt idx="6577">
                  <c:v>224.87</c:v>
                </c:pt>
                <c:pt idx="6578">
                  <c:v>227.88</c:v>
                </c:pt>
                <c:pt idx="6579">
                  <c:v>226.41</c:v>
                </c:pt>
                <c:pt idx="6580">
                  <c:v>223.99</c:v>
                </c:pt>
                <c:pt idx="6581">
                  <c:v>226.93</c:v>
                </c:pt>
                <c:pt idx="6582">
                  <c:v>225.97</c:v>
                </c:pt>
                <c:pt idx="6583">
                  <c:v>220.46</c:v>
                </c:pt>
                <c:pt idx="6584">
                  <c:v>213.92</c:v>
                </c:pt>
                <c:pt idx="6585">
                  <c:v>220.09</c:v>
                </c:pt>
                <c:pt idx="6586">
                  <c:v>230.23</c:v>
                </c:pt>
                <c:pt idx="6587">
                  <c:v>235.01</c:v>
                </c:pt>
                <c:pt idx="6588">
                  <c:v>234.13</c:v>
                </c:pt>
                <c:pt idx="6589">
                  <c:v>235.67</c:v>
                </c:pt>
                <c:pt idx="6590">
                  <c:v>237.43</c:v>
                </c:pt>
                <c:pt idx="6591">
                  <c:v>236.99</c:v>
                </c:pt>
                <c:pt idx="6592">
                  <c:v>243.68</c:v>
                </c:pt>
                <c:pt idx="6593">
                  <c:v>252.79</c:v>
                </c:pt>
                <c:pt idx="6594">
                  <c:v>249.49</c:v>
                </c:pt>
                <c:pt idx="6595">
                  <c:v>252.5</c:v>
                </c:pt>
                <c:pt idx="6596">
                  <c:v>247.8</c:v>
                </c:pt>
                <c:pt idx="6597">
                  <c:v>254.41</c:v>
                </c:pt>
                <c:pt idx="6598">
                  <c:v>258.52</c:v>
                </c:pt>
                <c:pt idx="6599">
                  <c:v>254.7</c:v>
                </c:pt>
                <c:pt idx="6600">
                  <c:v>262.49</c:v>
                </c:pt>
                <c:pt idx="6601">
                  <c:v>260.20999999999998</c:v>
                </c:pt>
                <c:pt idx="6602">
                  <c:v>255.95</c:v>
                </c:pt>
                <c:pt idx="6603">
                  <c:v>261.02</c:v>
                </c:pt>
                <c:pt idx="6604">
                  <c:v>255.51</c:v>
                </c:pt>
                <c:pt idx="6605">
                  <c:v>256.17</c:v>
                </c:pt>
                <c:pt idx="6606">
                  <c:v>251.76</c:v>
                </c:pt>
                <c:pt idx="6607">
                  <c:v>245.88</c:v>
                </c:pt>
                <c:pt idx="6608">
                  <c:v>248.38</c:v>
                </c:pt>
                <c:pt idx="6609">
                  <c:v>246.03</c:v>
                </c:pt>
                <c:pt idx="6610">
                  <c:v>248.46</c:v>
                </c:pt>
                <c:pt idx="6611">
                  <c:v>250.22</c:v>
                </c:pt>
                <c:pt idx="6612">
                  <c:v>245.81</c:v>
                </c:pt>
                <c:pt idx="6613">
                  <c:v>243.31</c:v>
                </c:pt>
                <c:pt idx="6614">
                  <c:v>242.58</c:v>
                </c:pt>
                <c:pt idx="6615">
                  <c:v>249.34</c:v>
                </c:pt>
                <c:pt idx="6616">
                  <c:v>257.79000000000002</c:v>
                </c:pt>
                <c:pt idx="6617">
                  <c:v>252.79</c:v>
                </c:pt>
                <c:pt idx="6618">
                  <c:v>253.97</c:v>
                </c:pt>
                <c:pt idx="6619">
                  <c:v>245.52</c:v>
                </c:pt>
                <c:pt idx="6620">
                  <c:v>247.28</c:v>
                </c:pt>
                <c:pt idx="6621">
                  <c:v>248.53</c:v>
                </c:pt>
                <c:pt idx="6622">
                  <c:v>253.16</c:v>
                </c:pt>
                <c:pt idx="6623">
                  <c:v>257.27999999999997</c:v>
                </c:pt>
                <c:pt idx="6624">
                  <c:v>260.29000000000002</c:v>
                </c:pt>
                <c:pt idx="6625">
                  <c:v>263.23</c:v>
                </c:pt>
                <c:pt idx="6626">
                  <c:v>265.06</c:v>
                </c:pt>
                <c:pt idx="6627">
                  <c:v>259.85000000000002</c:v>
                </c:pt>
                <c:pt idx="6628">
                  <c:v>263.08</c:v>
                </c:pt>
                <c:pt idx="6629">
                  <c:v>267.86</c:v>
                </c:pt>
                <c:pt idx="6630">
                  <c:v>271.52999999999997</c:v>
                </c:pt>
                <c:pt idx="6631">
                  <c:v>271.02</c:v>
                </c:pt>
                <c:pt idx="6632">
                  <c:v>270.14</c:v>
                </c:pt>
                <c:pt idx="6633">
                  <c:v>265.43</c:v>
                </c:pt>
                <c:pt idx="6634">
                  <c:v>262.70999999999998</c:v>
                </c:pt>
                <c:pt idx="6635">
                  <c:v>260.58</c:v>
                </c:pt>
                <c:pt idx="6636">
                  <c:v>253.6</c:v>
                </c:pt>
                <c:pt idx="6637">
                  <c:v>249.19</c:v>
                </c:pt>
                <c:pt idx="6638">
                  <c:v>247.72</c:v>
                </c:pt>
                <c:pt idx="6639">
                  <c:v>247.8</c:v>
                </c:pt>
                <c:pt idx="6640">
                  <c:v>246.33</c:v>
                </c:pt>
                <c:pt idx="6641">
                  <c:v>244.05</c:v>
                </c:pt>
                <c:pt idx="6642">
                  <c:v>242.21</c:v>
                </c:pt>
                <c:pt idx="6643">
                  <c:v>239.71</c:v>
                </c:pt>
                <c:pt idx="6644">
                  <c:v>235.52</c:v>
                </c:pt>
                <c:pt idx="6645">
                  <c:v>234.64</c:v>
                </c:pt>
                <c:pt idx="6646">
                  <c:v>232.36</c:v>
                </c:pt>
                <c:pt idx="6647">
                  <c:v>230.45</c:v>
                </c:pt>
                <c:pt idx="6648">
                  <c:v>228.03</c:v>
                </c:pt>
                <c:pt idx="6649">
                  <c:v>225.01</c:v>
                </c:pt>
                <c:pt idx="6650">
                  <c:v>225.75</c:v>
                </c:pt>
                <c:pt idx="6651">
                  <c:v>222.52</c:v>
                </c:pt>
                <c:pt idx="6652">
                  <c:v>227.15</c:v>
                </c:pt>
                <c:pt idx="6653">
                  <c:v>225.01</c:v>
                </c:pt>
                <c:pt idx="6654">
                  <c:v>220.9</c:v>
                </c:pt>
                <c:pt idx="6655">
                  <c:v>216.49</c:v>
                </c:pt>
                <c:pt idx="6656">
                  <c:v>215.02</c:v>
                </c:pt>
                <c:pt idx="6657">
                  <c:v>215.31</c:v>
                </c:pt>
                <c:pt idx="6658">
                  <c:v>213.48</c:v>
                </c:pt>
                <c:pt idx="6659">
                  <c:v>213.7</c:v>
                </c:pt>
                <c:pt idx="6660">
                  <c:v>215.68</c:v>
                </c:pt>
                <c:pt idx="6661">
                  <c:v>218.03</c:v>
                </c:pt>
                <c:pt idx="6662">
                  <c:v>215.02</c:v>
                </c:pt>
                <c:pt idx="6663">
                  <c:v>212.96</c:v>
                </c:pt>
                <c:pt idx="6664">
                  <c:v>209.8</c:v>
                </c:pt>
                <c:pt idx="6665">
                  <c:v>211.42</c:v>
                </c:pt>
                <c:pt idx="6666">
                  <c:v>213.92</c:v>
                </c:pt>
                <c:pt idx="6667">
                  <c:v>215.02</c:v>
                </c:pt>
                <c:pt idx="6668">
                  <c:v>207.45</c:v>
                </c:pt>
                <c:pt idx="6669">
                  <c:v>205.61</c:v>
                </c:pt>
                <c:pt idx="6670">
                  <c:v>206.35</c:v>
                </c:pt>
                <c:pt idx="6671">
                  <c:v>208.7</c:v>
                </c:pt>
                <c:pt idx="6672">
                  <c:v>200.25</c:v>
                </c:pt>
                <c:pt idx="6673">
                  <c:v>200.32</c:v>
                </c:pt>
                <c:pt idx="6674">
                  <c:v>198.19</c:v>
                </c:pt>
                <c:pt idx="6675">
                  <c:v>197.16</c:v>
                </c:pt>
                <c:pt idx="6676">
                  <c:v>193.27</c:v>
                </c:pt>
                <c:pt idx="6677">
                  <c:v>197.53</c:v>
                </c:pt>
                <c:pt idx="6678">
                  <c:v>197.53</c:v>
                </c:pt>
                <c:pt idx="6679">
                  <c:v>197.68</c:v>
                </c:pt>
                <c:pt idx="6680">
                  <c:v>202.31</c:v>
                </c:pt>
                <c:pt idx="6681">
                  <c:v>195.55</c:v>
                </c:pt>
                <c:pt idx="6682">
                  <c:v>194.74</c:v>
                </c:pt>
                <c:pt idx="6683">
                  <c:v>192.68</c:v>
                </c:pt>
                <c:pt idx="6684">
                  <c:v>194.96</c:v>
                </c:pt>
                <c:pt idx="6685">
                  <c:v>194.22</c:v>
                </c:pt>
                <c:pt idx="6686">
                  <c:v>197.68</c:v>
                </c:pt>
                <c:pt idx="6687">
                  <c:v>196.43</c:v>
                </c:pt>
                <c:pt idx="6688">
                  <c:v>191.06</c:v>
                </c:pt>
                <c:pt idx="6689">
                  <c:v>193.71</c:v>
                </c:pt>
                <c:pt idx="6690">
                  <c:v>194.81</c:v>
                </c:pt>
                <c:pt idx="6691">
                  <c:v>196.28</c:v>
                </c:pt>
                <c:pt idx="6692">
                  <c:v>199.88</c:v>
                </c:pt>
                <c:pt idx="6693">
                  <c:v>202.97</c:v>
                </c:pt>
                <c:pt idx="6694">
                  <c:v>208.7</c:v>
                </c:pt>
                <c:pt idx="6695">
                  <c:v>206.28</c:v>
                </c:pt>
                <c:pt idx="6696">
                  <c:v>201.79</c:v>
                </c:pt>
                <c:pt idx="6697">
                  <c:v>200.76</c:v>
                </c:pt>
                <c:pt idx="6698">
                  <c:v>197.68</c:v>
                </c:pt>
                <c:pt idx="6699">
                  <c:v>194</c:v>
                </c:pt>
                <c:pt idx="6700">
                  <c:v>197.38</c:v>
                </c:pt>
                <c:pt idx="6701">
                  <c:v>202.53</c:v>
                </c:pt>
                <c:pt idx="6702">
                  <c:v>199.29</c:v>
                </c:pt>
                <c:pt idx="6703">
                  <c:v>200.62</c:v>
                </c:pt>
                <c:pt idx="6704">
                  <c:v>198.19</c:v>
                </c:pt>
                <c:pt idx="6705">
                  <c:v>200.69</c:v>
                </c:pt>
                <c:pt idx="6706">
                  <c:v>202.82</c:v>
                </c:pt>
                <c:pt idx="6707">
                  <c:v>199.29</c:v>
                </c:pt>
                <c:pt idx="6708">
                  <c:v>198.93</c:v>
                </c:pt>
                <c:pt idx="6709">
                  <c:v>201.06</c:v>
                </c:pt>
                <c:pt idx="6710">
                  <c:v>204.44</c:v>
                </c:pt>
                <c:pt idx="6711">
                  <c:v>207.01</c:v>
                </c:pt>
                <c:pt idx="6712">
                  <c:v>203.92</c:v>
                </c:pt>
                <c:pt idx="6713">
                  <c:v>196.8</c:v>
                </c:pt>
                <c:pt idx="6714">
                  <c:v>194.81</c:v>
                </c:pt>
                <c:pt idx="6715">
                  <c:v>196.65</c:v>
                </c:pt>
                <c:pt idx="6716">
                  <c:v>195.99</c:v>
                </c:pt>
                <c:pt idx="6717">
                  <c:v>193.78</c:v>
                </c:pt>
                <c:pt idx="6718">
                  <c:v>190.92</c:v>
                </c:pt>
                <c:pt idx="6719">
                  <c:v>187.17</c:v>
                </c:pt>
                <c:pt idx="6720">
                  <c:v>184.6</c:v>
                </c:pt>
                <c:pt idx="6721">
                  <c:v>183.94</c:v>
                </c:pt>
                <c:pt idx="6722">
                  <c:v>182.32</c:v>
                </c:pt>
                <c:pt idx="6723">
                  <c:v>183.42</c:v>
                </c:pt>
                <c:pt idx="6724">
                  <c:v>179.45</c:v>
                </c:pt>
                <c:pt idx="6725">
                  <c:v>174.31</c:v>
                </c:pt>
                <c:pt idx="6726">
                  <c:v>175.12</c:v>
                </c:pt>
                <c:pt idx="6727">
                  <c:v>174.9</c:v>
                </c:pt>
                <c:pt idx="6728">
                  <c:v>176.44</c:v>
                </c:pt>
                <c:pt idx="6729">
                  <c:v>174.16</c:v>
                </c:pt>
                <c:pt idx="6730">
                  <c:v>174.24</c:v>
                </c:pt>
                <c:pt idx="6731">
                  <c:v>176.81</c:v>
                </c:pt>
                <c:pt idx="6732">
                  <c:v>175.49</c:v>
                </c:pt>
                <c:pt idx="6733">
                  <c:v>176</c:v>
                </c:pt>
                <c:pt idx="6734">
                  <c:v>177.32</c:v>
                </c:pt>
                <c:pt idx="6735">
                  <c:v>178.42</c:v>
                </c:pt>
                <c:pt idx="6736">
                  <c:v>180.56</c:v>
                </c:pt>
                <c:pt idx="6737">
                  <c:v>185.99</c:v>
                </c:pt>
                <c:pt idx="6738">
                  <c:v>186.51</c:v>
                </c:pt>
                <c:pt idx="6739">
                  <c:v>181.22</c:v>
                </c:pt>
                <c:pt idx="6740">
                  <c:v>183.13</c:v>
                </c:pt>
                <c:pt idx="6741">
                  <c:v>185.63</c:v>
                </c:pt>
                <c:pt idx="6742">
                  <c:v>187.1</c:v>
                </c:pt>
                <c:pt idx="6743">
                  <c:v>185.92</c:v>
                </c:pt>
                <c:pt idx="6744">
                  <c:v>189.96</c:v>
                </c:pt>
                <c:pt idx="6745">
                  <c:v>189.59</c:v>
                </c:pt>
                <c:pt idx="6746">
                  <c:v>188.64</c:v>
                </c:pt>
                <c:pt idx="6747">
                  <c:v>190.77</c:v>
                </c:pt>
                <c:pt idx="6748">
                  <c:v>191.87</c:v>
                </c:pt>
                <c:pt idx="6749">
                  <c:v>193.49</c:v>
                </c:pt>
                <c:pt idx="6750">
                  <c:v>190.18</c:v>
                </c:pt>
                <c:pt idx="6751">
                  <c:v>192.02</c:v>
                </c:pt>
                <c:pt idx="6752">
                  <c:v>194.96</c:v>
                </c:pt>
                <c:pt idx="6753">
                  <c:v>197.75</c:v>
                </c:pt>
                <c:pt idx="6754">
                  <c:v>196.94</c:v>
                </c:pt>
                <c:pt idx="6755">
                  <c:v>195.62</c:v>
                </c:pt>
                <c:pt idx="6756">
                  <c:v>197.75</c:v>
                </c:pt>
                <c:pt idx="6757">
                  <c:v>194.89</c:v>
                </c:pt>
                <c:pt idx="6758">
                  <c:v>192.75</c:v>
                </c:pt>
                <c:pt idx="6759">
                  <c:v>191.14</c:v>
                </c:pt>
                <c:pt idx="6760">
                  <c:v>189.01</c:v>
                </c:pt>
                <c:pt idx="6761">
                  <c:v>190.04</c:v>
                </c:pt>
                <c:pt idx="6762">
                  <c:v>192.97</c:v>
                </c:pt>
                <c:pt idx="6763">
                  <c:v>199.37</c:v>
                </c:pt>
                <c:pt idx="6764">
                  <c:v>203.41</c:v>
                </c:pt>
                <c:pt idx="6765">
                  <c:v>205.91</c:v>
                </c:pt>
                <c:pt idx="6766">
                  <c:v>202.67</c:v>
                </c:pt>
                <c:pt idx="6767">
                  <c:v>201.72</c:v>
                </c:pt>
                <c:pt idx="6768">
                  <c:v>197.53</c:v>
                </c:pt>
                <c:pt idx="6769">
                  <c:v>201.06</c:v>
                </c:pt>
                <c:pt idx="6770">
                  <c:v>201.06</c:v>
                </c:pt>
                <c:pt idx="6771">
                  <c:v>199.22</c:v>
                </c:pt>
                <c:pt idx="6772">
                  <c:v>202.6</c:v>
                </c:pt>
                <c:pt idx="6773">
                  <c:v>206.5</c:v>
                </c:pt>
                <c:pt idx="6774">
                  <c:v>212.08</c:v>
                </c:pt>
                <c:pt idx="6775">
                  <c:v>222.88</c:v>
                </c:pt>
                <c:pt idx="6776">
                  <c:v>222.37</c:v>
                </c:pt>
                <c:pt idx="6777">
                  <c:v>219.36</c:v>
                </c:pt>
                <c:pt idx="6778">
                  <c:v>220.31</c:v>
                </c:pt>
                <c:pt idx="6779">
                  <c:v>223.77</c:v>
                </c:pt>
                <c:pt idx="6780">
                  <c:v>224.13</c:v>
                </c:pt>
                <c:pt idx="6781">
                  <c:v>220.61</c:v>
                </c:pt>
                <c:pt idx="6782">
                  <c:v>217.96</c:v>
                </c:pt>
                <c:pt idx="6783">
                  <c:v>224.21</c:v>
                </c:pt>
                <c:pt idx="6784">
                  <c:v>230.53</c:v>
                </c:pt>
                <c:pt idx="6785">
                  <c:v>227.44</c:v>
                </c:pt>
                <c:pt idx="6786">
                  <c:v>228.98</c:v>
                </c:pt>
                <c:pt idx="6787">
                  <c:v>238.24</c:v>
                </c:pt>
                <c:pt idx="6788">
                  <c:v>240.74</c:v>
                </c:pt>
                <c:pt idx="6789">
                  <c:v>232.29</c:v>
                </c:pt>
                <c:pt idx="6790">
                  <c:v>229.86</c:v>
                </c:pt>
                <c:pt idx="6791">
                  <c:v>233.47</c:v>
                </c:pt>
                <c:pt idx="6792">
                  <c:v>224.65</c:v>
                </c:pt>
                <c:pt idx="6793">
                  <c:v>224.35</c:v>
                </c:pt>
                <c:pt idx="6794">
                  <c:v>226.12</c:v>
                </c:pt>
                <c:pt idx="6795">
                  <c:v>221.19</c:v>
                </c:pt>
                <c:pt idx="6796">
                  <c:v>216.64</c:v>
                </c:pt>
                <c:pt idx="6797">
                  <c:v>213.55</c:v>
                </c:pt>
                <c:pt idx="6798">
                  <c:v>216.42</c:v>
                </c:pt>
                <c:pt idx="6799">
                  <c:v>217.37</c:v>
                </c:pt>
                <c:pt idx="6800">
                  <c:v>212.89</c:v>
                </c:pt>
                <c:pt idx="6801">
                  <c:v>208.33</c:v>
                </c:pt>
                <c:pt idx="6802">
                  <c:v>207.08</c:v>
                </c:pt>
                <c:pt idx="6803">
                  <c:v>204.07</c:v>
                </c:pt>
                <c:pt idx="6804">
                  <c:v>201.35</c:v>
                </c:pt>
                <c:pt idx="6805">
                  <c:v>197.53</c:v>
                </c:pt>
                <c:pt idx="6806">
                  <c:v>195.69</c:v>
                </c:pt>
                <c:pt idx="6807">
                  <c:v>195.69</c:v>
                </c:pt>
                <c:pt idx="6808">
                  <c:v>197.31</c:v>
                </c:pt>
                <c:pt idx="6809">
                  <c:v>197.16</c:v>
                </c:pt>
                <c:pt idx="6810">
                  <c:v>196.06</c:v>
                </c:pt>
                <c:pt idx="6811">
                  <c:v>194.74</c:v>
                </c:pt>
                <c:pt idx="6812">
                  <c:v>191.21</c:v>
                </c:pt>
                <c:pt idx="6813">
                  <c:v>190.7</c:v>
                </c:pt>
                <c:pt idx="6814">
                  <c:v>185.63</c:v>
                </c:pt>
                <c:pt idx="6815">
                  <c:v>186.51</c:v>
                </c:pt>
                <c:pt idx="6816">
                  <c:v>184.67</c:v>
                </c:pt>
                <c:pt idx="6817">
                  <c:v>181</c:v>
                </c:pt>
                <c:pt idx="6818">
                  <c:v>188.71</c:v>
                </c:pt>
                <c:pt idx="6819">
                  <c:v>187.76</c:v>
                </c:pt>
                <c:pt idx="6820">
                  <c:v>193.12</c:v>
                </c:pt>
                <c:pt idx="6821">
                  <c:v>193.64</c:v>
                </c:pt>
                <c:pt idx="6822">
                  <c:v>194.59</c:v>
                </c:pt>
                <c:pt idx="6823">
                  <c:v>191.65</c:v>
                </c:pt>
                <c:pt idx="6824">
                  <c:v>193.12</c:v>
                </c:pt>
                <c:pt idx="6825">
                  <c:v>191.5</c:v>
                </c:pt>
                <c:pt idx="6826">
                  <c:v>195.84</c:v>
                </c:pt>
                <c:pt idx="6827">
                  <c:v>196.43</c:v>
                </c:pt>
                <c:pt idx="6828">
                  <c:v>193.86</c:v>
                </c:pt>
                <c:pt idx="6829">
                  <c:v>193.86</c:v>
                </c:pt>
                <c:pt idx="6830">
                  <c:v>187.46</c:v>
                </c:pt>
                <c:pt idx="6831">
                  <c:v>185.77</c:v>
                </c:pt>
                <c:pt idx="6832">
                  <c:v>185.77</c:v>
                </c:pt>
                <c:pt idx="6833">
                  <c:v>182.83</c:v>
                </c:pt>
                <c:pt idx="6834">
                  <c:v>184.89</c:v>
                </c:pt>
                <c:pt idx="6835">
                  <c:v>190.11</c:v>
                </c:pt>
                <c:pt idx="6836">
                  <c:v>186.65</c:v>
                </c:pt>
                <c:pt idx="6837">
                  <c:v>186.88</c:v>
                </c:pt>
                <c:pt idx="6838">
                  <c:v>181.29</c:v>
                </c:pt>
                <c:pt idx="6839">
                  <c:v>176.81</c:v>
                </c:pt>
                <c:pt idx="6840">
                  <c:v>178.42</c:v>
                </c:pt>
                <c:pt idx="6841">
                  <c:v>181.58</c:v>
                </c:pt>
                <c:pt idx="6842">
                  <c:v>182.39</c:v>
                </c:pt>
                <c:pt idx="6843">
                  <c:v>184.82</c:v>
                </c:pt>
                <c:pt idx="6844">
                  <c:v>186.36</c:v>
                </c:pt>
                <c:pt idx="6845">
                  <c:v>184.45</c:v>
                </c:pt>
                <c:pt idx="6846">
                  <c:v>188.86</c:v>
                </c:pt>
                <c:pt idx="6847">
                  <c:v>184.96</c:v>
                </c:pt>
                <c:pt idx="6848">
                  <c:v>187.61</c:v>
                </c:pt>
                <c:pt idx="6849">
                  <c:v>188.12</c:v>
                </c:pt>
                <c:pt idx="6850">
                  <c:v>194.74</c:v>
                </c:pt>
                <c:pt idx="6851">
                  <c:v>196.21</c:v>
                </c:pt>
                <c:pt idx="6852">
                  <c:v>192.31</c:v>
                </c:pt>
                <c:pt idx="6853">
                  <c:v>190.7</c:v>
                </c:pt>
                <c:pt idx="6854">
                  <c:v>183.42</c:v>
                </c:pt>
                <c:pt idx="6855">
                  <c:v>186.51</c:v>
                </c:pt>
                <c:pt idx="6856">
                  <c:v>194.81</c:v>
                </c:pt>
                <c:pt idx="6857">
                  <c:v>187.98</c:v>
                </c:pt>
                <c:pt idx="6858">
                  <c:v>194.15</c:v>
                </c:pt>
                <c:pt idx="6859">
                  <c:v>197.02</c:v>
                </c:pt>
                <c:pt idx="6860">
                  <c:v>193.86</c:v>
                </c:pt>
                <c:pt idx="6861">
                  <c:v>193.27</c:v>
                </c:pt>
                <c:pt idx="6862">
                  <c:v>193.34</c:v>
                </c:pt>
                <c:pt idx="6863">
                  <c:v>190.55</c:v>
                </c:pt>
                <c:pt idx="6864">
                  <c:v>193.42</c:v>
                </c:pt>
                <c:pt idx="6865">
                  <c:v>184.52</c:v>
                </c:pt>
                <c:pt idx="6866">
                  <c:v>182.61</c:v>
                </c:pt>
                <c:pt idx="6867">
                  <c:v>180.26</c:v>
                </c:pt>
                <c:pt idx="6868">
                  <c:v>181.66</c:v>
                </c:pt>
                <c:pt idx="6869">
                  <c:v>181.66</c:v>
                </c:pt>
                <c:pt idx="6870">
                  <c:v>183.2</c:v>
                </c:pt>
                <c:pt idx="6871">
                  <c:v>183.94</c:v>
                </c:pt>
                <c:pt idx="6872">
                  <c:v>183.2</c:v>
                </c:pt>
                <c:pt idx="6873">
                  <c:v>182.83</c:v>
                </c:pt>
                <c:pt idx="6874">
                  <c:v>178.57</c:v>
                </c:pt>
                <c:pt idx="6875">
                  <c:v>172.77</c:v>
                </c:pt>
                <c:pt idx="6876">
                  <c:v>173.21</c:v>
                </c:pt>
                <c:pt idx="6877">
                  <c:v>175.34</c:v>
                </c:pt>
                <c:pt idx="6878">
                  <c:v>171.59</c:v>
                </c:pt>
                <c:pt idx="6879">
                  <c:v>172.69</c:v>
                </c:pt>
                <c:pt idx="6880">
                  <c:v>172.4</c:v>
                </c:pt>
                <c:pt idx="6881">
                  <c:v>170.49</c:v>
                </c:pt>
                <c:pt idx="6882">
                  <c:v>174.75</c:v>
                </c:pt>
                <c:pt idx="6883">
                  <c:v>171.08</c:v>
                </c:pt>
                <c:pt idx="6884">
                  <c:v>175.04</c:v>
                </c:pt>
                <c:pt idx="6885">
                  <c:v>174.97</c:v>
                </c:pt>
                <c:pt idx="6886">
                  <c:v>176.07</c:v>
                </c:pt>
                <c:pt idx="6887">
                  <c:v>176.73</c:v>
                </c:pt>
                <c:pt idx="6888">
                  <c:v>184.3</c:v>
                </c:pt>
                <c:pt idx="6889">
                  <c:v>187.76</c:v>
                </c:pt>
                <c:pt idx="6890">
                  <c:v>191.65</c:v>
                </c:pt>
                <c:pt idx="6891">
                  <c:v>187.46</c:v>
                </c:pt>
                <c:pt idx="6892">
                  <c:v>188.49</c:v>
                </c:pt>
                <c:pt idx="6893">
                  <c:v>191.8</c:v>
                </c:pt>
                <c:pt idx="6894">
                  <c:v>189.3</c:v>
                </c:pt>
                <c:pt idx="6895">
                  <c:v>181.29</c:v>
                </c:pt>
                <c:pt idx="6896">
                  <c:v>179.16</c:v>
                </c:pt>
                <c:pt idx="6897">
                  <c:v>179.53</c:v>
                </c:pt>
                <c:pt idx="6898">
                  <c:v>175.26</c:v>
                </c:pt>
                <c:pt idx="6899">
                  <c:v>181.36</c:v>
                </c:pt>
                <c:pt idx="6900">
                  <c:v>188.27</c:v>
                </c:pt>
                <c:pt idx="6901">
                  <c:v>187.02</c:v>
                </c:pt>
                <c:pt idx="6902">
                  <c:v>192.39</c:v>
                </c:pt>
                <c:pt idx="6903">
                  <c:v>189.96</c:v>
                </c:pt>
                <c:pt idx="6904">
                  <c:v>194</c:v>
                </c:pt>
                <c:pt idx="6905">
                  <c:v>195.55</c:v>
                </c:pt>
                <c:pt idx="6906">
                  <c:v>188.64</c:v>
                </c:pt>
                <c:pt idx="6907">
                  <c:v>185.26</c:v>
                </c:pt>
                <c:pt idx="6908">
                  <c:v>185.04</c:v>
                </c:pt>
                <c:pt idx="6909">
                  <c:v>179.75</c:v>
                </c:pt>
                <c:pt idx="6910">
                  <c:v>179.53</c:v>
                </c:pt>
                <c:pt idx="6911">
                  <c:v>180.48</c:v>
                </c:pt>
                <c:pt idx="6912">
                  <c:v>179.31</c:v>
                </c:pt>
                <c:pt idx="6913">
                  <c:v>179.45</c:v>
                </c:pt>
                <c:pt idx="6914">
                  <c:v>184.16</c:v>
                </c:pt>
                <c:pt idx="6915">
                  <c:v>191.58</c:v>
                </c:pt>
                <c:pt idx="6916">
                  <c:v>190.33</c:v>
                </c:pt>
                <c:pt idx="6917">
                  <c:v>195.47</c:v>
                </c:pt>
                <c:pt idx="6918">
                  <c:v>206.57</c:v>
                </c:pt>
                <c:pt idx="6919">
                  <c:v>213.26</c:v>
                </c:pt>
                <c:pt idx="6920">
                  <c:v>225.82</c:v>
                </c:pt>
                <c:pt idx="6921">
                  <c:v>215.83</c:v>
                </c:pt>
                <c:pt idx="6922">
                  <c:v>215.17</c:v>
                </c:pt>
                <c:pt idx="6923">
                  <c:v>216.2</c:v>
                </c:pt>
                <c:pt idx="6924">
                  <c:v>212.89</c:v>
                </c:pt>
                <c:pt idx="6925">
                  <c:v>210.24</c:v>
                </c:pt>
                <c:pt idx="6926">
                  <c:v>210.24</c:v>
                </c:pt>
                <c:pt idx="6927">
                  <c:v>213.62</c:v>
                </c:pt>
                <c:pt idx="6928">
                  <c:v>215.53</c:v>
                </c:pt>
                <c:pt idx="6929">
                  <c:v>214.36</c:v>
                </c:pt>
                <c:pt idx="6930">
                  <c:v>208.19</c:v>
                </c:pt>
                <c:pt idx="6931">
                  <c:v>206.57</c:v>
                </c:pt>
                <c:pt idx="6932">
                  <c:v>203.56</c:v>
                </c:pt>
                <c:pt idx="6933">
                  <c:v>195.69</c:v>
                </c:pt>
                <c:pt idx="6934">
                  <c:v>192.75</c:v>
                </c:pt>
                <c:pt idx="6935">
                  <c:v>189.81</c:v>
                </c:pt>
                <c:pt idx="6936">
                  <c:v>191.58</c:v>
                </c:pt>
                <c:pt idx="6937">
                  <c:v>187.98</c:v>
                </c:pt>
                <c:pt idx="6938">
                  <c:v>184.6</c:v>
                </c:pt>
                <c:pt idx="6939">
                  <c:v>187.61</c:v>
                </c:pt>
                <c:pt idx="6940">
                  <c:v>182.32</c:v>
                </c:pt>
                <c:pt idx="6941">
                  <c:v>182.39</c:v>
                </c:pt>
                <c:pt idx="6942">
                  <c:v>183.42</c:v>
                </c:pt>
                <c:pt idx="6943">
                  <c:v>183.35</c:v>
                </c:pt>
                <c:pt idx="6944">
                  <c:v>181.29</c:v>
                </c:pt>
                <c:pt idx="6945">
                  <c:v>184.45</c:v>
                </c:pt>
                <c:pt idx="6946">
                  <c:v>186.29</c:v>
                </c:pt>
                <c:pt idx="6947">
                  <c:v>187.54</c:v>
                </c:pt>
                <c:pt idx="6948">
                  <c:v>193.05</c:v>
                </c:pt>
                <c:pt idx="6949">
                  <c:v>186.36</c:v>
                </c:pt>
                <c:pt idx="6950">
                  <c:v>180.85</c:v>
                </c:pt>
                <c:pt idx="6951">
                  <c:v>184.89</c:v>
                </c:pt>
                <c:pt idx="6952">
                  <c:v>186.07</c:v>
                </c:pt>
                <c:pt idx="6953">
                  <c:v>183.86</c:v>
                </c:pt>
                <c:pt idx="6954">
                  <c:v>181.58</c:v>
                </c:pt>
                <c:pt idx="6955">
                  <c:v>182.32</c:v>
                </c:pt>
                <c:pt idx="6956">
                  <c:v>185.99</c:v>
                </c:pt>
                <c:pt idx="6957">
                  <c:v>183.5</c:v>
                </c:pt>
                <c:pt idx="6958">
                  <c:v>184.89</c:v>
                </c:pt>
                <c:pt idx="6959">
                  <c:v>181.88</c:v>
                </c:pt>
                <c:pt idx="6960">
                  <c:v>179.89</c:v>
                </c:pt>
                <c:pt idx="6961">
                  <c:v>177.91</c:v>
                </c:pt>
                <c:pt idx="6962">
                  <c:v>175.26</c:v>
                </c:pt>
                <c:pt idx="6963">
                  <c:v>177.25</c:v>
                </c:pt>
                <c:pt idx="6964">
                  <c:v>177.84</c:v>
                </c:pt>
                <c:pt idx="6965">
                  <c:v>173.79</c:v>
                </c:pt>
                <c:pt idx="6966">
                  <c:v>167.7</c:v>
                </c:pt>
                <c:pt idx="6967">
                  <c:v>168.14</c:v>
                </c:pt>
                <c:pt idx="6968">
                  <c:v>170.93</c:v>
                </c:pt>
                <c:pt idx="6969">
                  <c:v>169.75</c:v>
                </c:pt>
                <c:pt idx="6970">
                  <c:v>171.96</c:v>
                </c:pt>
                <c:pt idx="6971">
                  <c:v>174.68</c:v>
                </c:pt>
                <c:pt idx="6972">
                  <c:v>178.42</c:v>
                </c:pt>
                <c:pt idx="6973">
                  <c:v>181.73</c:v>
                </c:pt>
                <c:pt idx="6974">
                  <c:v>179.38</c:v>
                </c:pt>
                <c:pt idx="6975">
                  <c:v>176.88</c:v>
                </c:pt>
                <c:pt idx="6976">
                  <c:v>178.79</c:v>
                </c:pt>
                <c:pt idx="6977">
                  <c:v>182.47</c:v>
                </c:pt>
                <c:pt idx="6978">
                  <c:v>182.03</c:v>
                </c:pt>
                <c:pt idx="6979">
                  <c:v>186.43</c:v>
                </c:pt>
                <c:pt idx="6980">
                  <c:v>182.69</c:v>
                </c:pt>
                <c:pt idx="6981">
                  <c:v>186.51</c:v>
                </c:pt>
                <c:pt idx="6982">
                  <c:v>185.7</c:v>
                </c:pt>
                <c:pt idx="6983">
                  <c:v>185.04</c:v>
                </c:pt>
                <c:pt idx="6984">
                  <c:v>188.35</c:v>
                </c:pt>
                <c:pt idx="6985">
                  <c:v>190.4</c:v>
                </c:pt>
                <c:pt idx="6986">
                  <c:v>188.57</c:v>
                </c:pt>
                <c:pt idx="6987">
                  <c:v>189.37</c:v>
                </c:pt>
                <c:pt idx="6988">
                  <c:v>193.34</c:v>
                </c:pt>
                <c:pt idx="6989">
                  <c:v>189.81</c:v>
                </c:pt>
                <c:pt idx="6990">
                  <c:v>187.9</c:v>
                </c:pt>
                <c:pt idx="6991">
                  <c:v>187.1</c:v>
                </c:pt>
                <c:pt idx="6992">
                  <c:v>186.14</c:v>
                </c:pt>
                <c:pt idx="6993">
                  <c:v>190.7</c:v>
                </c:pt>
                <c:pt idx="6994">
                  <c:v>186.73</c:v>
                </c:pt>
                <c:pt idx="6995">
                  <c:v>184.6</c:v>
                </c:pt>
                <c:pt idx="6996">
                  <c:v>180.85</c:v>
                </c:pt>
                <c:pt idx="6997">
                  <c:v>178.42</c:v>
                </c:pt>
                <c:pt idx="6998">
                  <c:v>180.48</c:v>
                </c:pt>
                <c:pt idx="6999">
                  <c:v>181.73</c:v>
                </c:pt>
                <c:pt idx="7000">
                  <c:v>180.26</c:v>
                </c:pt>
                <c:pt idx="7001">
                  <c:v>180.19</c:v>
                </c:pt>
                <c:pt idx="7002">
                  <c:v>187.02</c:v>
                </c:pt>
                <c:pt idx="7003">
                  <c:v>187.1</c:v>
                </c:pt>
                <c:pt idx="7004">
                  <c:v>185.92</c:v>
                </c:pt>
                <c:pt idx="7005">
                  <c:v>189.23</c:v>
                </c:pt>
                <c:pt idx="7006">
                  <c:v>191.8</c:v>
                </c:pt>
                <c:pt idx="7007">
                  <c:v>186.65</c:v>
                </c:pt>
                <c:pt idx="7008">
                  <c:v>189.74</c:v>
                </c:pt>
                <c:pt idx="7009">
                  <c:v>193.34</c:v>
                </c:pt>
                <c:pt idx="7010">
                  <c:v>193.34</c:v>
                </c:pt>
                <c:pt idx="7011">
                  <c:v>192.24</c:v>
                </c:pt>
                <c:pt idx="7012">
                  <c:v>184.3</c:v>
                </c:pt>
                <c:pt idx="7013">
                  <c:v>180.26</c:v>
                </c:pt>
                <c:pt idx="7014">
                  <c:v>181.73</c:v>
                </c:pt>
                <c:pt idx="7015">
                  <c:v>182.98</c:v>
                </c:pt>
                <c:pt idx="7016">
                  <c:v>182.1</c:v>
                </c:pt>
                <c:pt idx="7017">
                  <c:v>181.51</c:v>
                </c:pt>
                <c:pt idx="7018">
                  <c:v>179.09</c:v>
                </c:pt>
                <c:pt idx="7019">
                  <c:v>177.54</c:v>
                </c:pt>
                <c:pt idx="7020">
                  <c:v>180.26</c:v>
                </c:pt>
                <c:pt idx="7021">
                  <c:v>179.45</c:v>
                </c:pt>
                <c:pt idx="7022">
                  <c:v>181.88</c:v>
                </c:pt>
                <c:pt idx="7023">
                  <c:v>177.91</c:v>
                </c:pt>
                <c:pt idx="7024">
                  <c:v>176.07</c:v>
                </c:pt>
                <c:pt idx="7025">
                  <c:v>171.08</c:v>
                </c:pt>
                <c:pt idx="7026">
                  <c:v>169.02</c:v>
                </c:pt>
                <c:pt idx="7027">
                  <c:v>167.7</c:v>
                </c:pt>
                <c:pt idx="7028">
                  <c:v>166.15</c:v>
                </c:pt>
                <c:pt idx="7029">
                  <c:v>170.71</c:v>
                </c:pt>
                <c:pt idx="7030">
                  <c:v>173.13</c:v>
                </c:pt>
                <c:pt idx="7031">
                  <c:v>172.77</c:v>
                </c:pt>
                <c:pt idx="7032">
                  <c:v>172.91</c:v>
                </c:pt>
                <c:pt idx="7033">
                  <c:v>175.63</c:v>
                </c:pt>
                <c:pt idx="7034">
                  <c:v>177.98</c:v>
                </c:pt>
                <c:pt idx="7035">
                  <c:v>177.32</c:v>
                </c:pt>
                <c:pt idx="7036">
                  <c:v>179.16</c:v>
                </c:pt>
                <c:pt idx="7037">
                  <c:v>181.58</c:v>
                </c:pt>
                <c:pt idx="7038">
                  <c:v>177.62</c:v>
                </c:pt>
                <c:pt idx="7039">
                  <c:v>177.84</c:v>
                </c:pt>
                <c:pt idx="7040">
                  <c:v>178.79</c:v>
                </c:pt>
                <c:pt idx="7041">
                  <c:v>176</c:v>
                </c:pt>
                <c:pt idx="7042">
                  <c:v>173.28</c:v>
                </c:pt>
                <c:pt idx="7043">
                  <c:v>172.47</c:v>
                </c:pt>
                <c:pt idx="7044">
                  <c:v>171.74</c:v>
                </c:pt>
                <c:pt idx="7045">
                  <c:v>171.37</c:v>
                </c:pt>
                <c:pt idx="7046">
                  <c:v>174.75</c:v>
                </c:pt>
                <c:pt idx="7047">
                  <c:v>172.55</c:v>
                </c:pt>
                <c:pt idx="7048">
                  <c:v>172.69</c:v>
                </c:pt>
                <c:pt idx="7049">
                  <c:v>168.36</c:v>
                </c:pt>
                <c:pt idx="7050">
                  <c:v>169.46</c:v>
                </c:pt>
                <c:pt idx="7051">
                  <c:v>169.97</c:v>
                </c:pt>
                <c:pt idx="7052">
                  <c:v>172.1</c:v>
                </c:pt>
                <c:pt idx="7053">
                  <c:v>175.78</c:v>
                </c:pt>
                <c:pt idx="7054">
                  <c:v>172.33</c:v>
                </c:pt>
                <c:pt idx="7055">
                  <c:v>176.81</c:v>
                </c:pt>
                <c:pt idx="7056">
                  <c:v>175.63</c:v>
                </c:pt>
                <c:pt idx="7057">
                  <c:v>172.18</c:v>
                </c:pt>
                <c:pt idx="7058">
                  <c:v>174.02</c:v>
                </c:pt>
                <c:pt idx="7059">
                  <c:v>174.31</c:v>
                </c:pt>
                <c:pt idx="7060">
                  <c:v>173.21</c:v>
                </c:pt>
                <c:pt idx="7061">
                  <c:v>174.53</c:v>
                </c:pt>
                <c:pt idx="7062">
                  <c:v>174.68</c:v>
                </c:pt>
                <c:pt idx="7063">
                  <c:v>176.88</c:v>
                </c:pt>
                <c:pt idx="7064">
                  <c:v>178.06</c:v>
                </c:pt>
                <c:pt idx="7065">
                  <c:v>175.04</c:v>
                </c:pt>
                <c:pt idx="7066">
                  <c:v>173.5</c:v>
                </c:pt>
                <c:pt idx="7067">
                  <c:v>176.07</c:v>
                </c:pt>
                <c:pt idx="7068">
                  <c:v>174.6</c:v>
                </c:pt>
                <c:pt idx="7069">
                  <c:v>174.6</c:v>
                </c:pt>
                <c:pt idx="7070">
                  <c:v>176.37</c:v>
                </c:pt>
                <c:pt idx="7071">
                  <c:v>173.65</c:v>
                </c:pt>
                <c:pt idx="7072">
                  <c:v>171.44</c:v>
                </c:pt>
                <c:pt idx="7073">
                  <c:v>168.43</c:v>
                </c:pt>
                <c:pt idx="7074">
                  <c:v>168.06</c:v>
                </c:pt>
                <c:pt idx="7075">
                  <c:v>169.46</c:v>
                </c:pt>
                <c:pt idx="7076">
                  <c:v>168.36</c:v>
                </c:pt>
                <c:pt idx="7077">
                  <c:v>168.06</c:v>
                </c:pt>
                <c:pt idx="7078">
                  <c:v>170.56</c:v>
                </c:pt>
                <c:pt idx="7079">
                  <c:v>172.1</c:v>
                </c:pt>
                <c:pt idx="7080">
                  <c:v>169.83</c:v>
                </c:pt>
                <c:pt idx="7081">
                  <c:v>169.61</c:v>
                </c:pt>
                <c:pt idx="7082">
                  <c:v>168.43</c:v>
                </c:pt>
                <c:pt idx="7083">
                  <c:v>164.61</c:v>
                </c:pt>
                <c:pt idx="7084">
                  <c:v>162.62</c:v>
                </c:pt>
                <c:pt idx="7085">
                  <c:v>163.58000000000001</c:v>
                </c:pt>
                <c:pt idx="7086">
                  <c:v>162.85</c:v>
                </c:pt>
                <c:pt idx="7087">
                  <c:v>163.51</c:v>
                </c:pt>
                <c:pt idx="7088">
                  <c:v>161.08000000000001</c:v>
                </c:pt>
                <c:pt idx="7089">
                  <c:v>162.62</c:v>
                </c:pt>
                <c:pt idx="7090">
                  <c:v>166.52</c:v>
                </c:pt>
                <c:pt idx="7091">
                  <c:v>167.03</c:v>
                </c:pt>
                <c:pt idx="7092">
                  <c:v>168.14</c:v>
                </c:pt>
                <c:pt idx="7093">
                  <c:v>169.46</c:v>
                </c:pt>
                <c:pt idx="7094">
                  <c:v>170.34</c:v>
                </c:pt>
                <c:pt idx="7095">
                  <c:v>173.21</c:v>
                </c:pt>
                <c:pt idx="7096">
                  <c:v>172.55</c:v>
                </c:pt>
                <c:pt idx="7097">
                  <c:v>173.21</c:v>
                </c:pt>
                <c:pt idx="7098">
                  <c:v>175.34</c:v>
                </c:pt>
                <c:pt idx="7099">
                  <c:v>172.91</c:v>
                </c:pt>
                <c:pt idx="7100">
                  <c:v>169.9</c:v>
                </c:pt>
                <c:pt idx="7101">
                  <c:v>170.12</c:v>
                </c:pt>
                <c:pt idx="7102">
                  <c:v>171.37</c:v>
                </c:pt>
                <c:pt idx="7103">
                  <c:v>171.44</c:v>
                </c:pt>
                <c:pt idx="7104">
                  <c:v>170.12</c:v>
                </c:pt>
                <c:pt idx="7105">
                  <c:v>170.12</c:v>
                </c:pt>
                <c:pt idx="7106">
                  <c:v>173.06</c:v>
                </c:pt>
                <c:pt idx="7107">
                  <c:v>175.12</c:v>
                </c:pt>
                <c:pt idx="7108">
                  <c:v>170.49</c:v>
                </c:pt>
                <c:pt idx="7109">
                  <c:v>173.94</c:v>
                </c:pt>
                <c:pt idx="7110">
                  <c:v>174.75</c:v>
                </c:pt>
                <c:pt idx="7111">
                  <c:v>174.38</c:v>
                </c:pt>
                <c:pt idx="7112">
                  <c:v>174.16</c:v>
                </c:pt>
                <c:pt idx="7113">
                  <c:v>170.12</c:v>
                </c:pt>
                <c:pt idx="7114">
                  <c:v>167.92</c:v>
                </c:pt>
                <c:pt idx="7115">
                  <c:v>169.09</c:v>
                </c:pt>
                <c:pt idx="7116">
                  <c:v>164.32</c:v>
                </c:pt>
                <c:pt idx="7117">
                  <c:v>166.23</c:v>
                </c:pt>
                <c:pt idx="7118">
                  <c:v>169.53</c:v>
                </c:pt>
                <c:pt idx="7119">
                  <c:v>168.87</c:v>
                </c:pt>
                <c:pt idx="7120">
                  <c:v>168.87</c:v>
                </c:pt>
                <c:pt idx="7121">
                  <c:v>173.65</c:v>
                </c:pt>
                <c:pt idx="7122">
                  <c:v>178.64</c:v>
                </c:pt>
                <c:pt idx="7123">
                  <c:v>185.26</c:v>
                </c:pt>
                <c:pt idx="7124">
                  <c:v>182.1</c:v>
                </c:pt>
                <c:pt idx="7125">
                  <c:v>171.59</c:v>
                </c:pt>
                <c:pt idx="7126">
                  <c:v>173.13</c:v>
                </c:pt>
                <c:pt idx="7127">
                  <c:v>176.22</c:v>
                </c:pt>
                <c:pt idx="7128">
                  <c:v>174.24</c:v>
                </c:pt>
                <c:pt idx="7129">
                  <c:v>174.68</c:v>
                </c:pt>
                <c:pt idx="7130">
                  <c:v>175.63</c:v>
                </c:pt>
                <c:pt idx="7131">
                  <c:v>175.26</c:v>
                </c:pt>
                <c:pt idx="7132">
                  <c:v>168.87</c:v>
                </c:pt>
                <c:pt idx="7133">
                  <c:v>169.17</c:v>
                </c:pt>
                <c:pt idx="7134">
                  <c:v>166.45</c:v>
                </c:pt>
                <c:pt idx="7135">
                  <c:v>166.52</c:v>
                </c:pt>
                <c:pt idx="7136">
                  <c:v>164.24</c:v>
                </c:pt>
                <c:pt idx="7137">
                  <c:v>165.86</c:v>
                </c:pt>
                <c:pt idx="7138">
                  <c:v>165.12</c:v>
                </c:pt>
                <c:pt idx="7139">
                  <c:v>168.43</c:v>
                </c:pt>
                <c:pt idx="7140">
                  <c:v>170.86</c:v>
                </c:pt>
                <c:pt idx="7141">
                  <c:v>174.38</c:v>
                </c:pt>
                <c:pt idx="7142">
                  <c:v>176.95</c:v>
                </c:pt>
                <c:pt idx="7143">
                  <c:v>176.37</c:v>
                </c:pt>
                <c:pt idx="7144">
                  <c:v>172.18</c:v>
                </c:pt>
                <c:pt idx="7145">
                  <c:v>171.81</c:v>
                </c:pt>
                <c:pt idx="7146">
                  <c:v>169.75</c:v>
                </c:pt>
                <c:pt idx="7147">
                  <c:v>170.49</c:v>
                </c:pt>
                <c:pt idx="7148">
                  <c:v>171.22</c:v>
                </c:pt>
                <c:pt idx="7149">
                  <c:v>176.81</c:v>
                </c:pt>
                <c:pt idx="7150">
                  <c:v>176.88</c:v>
                </c:pt>
                <c:pt idx="7151">
                  <c:v>170.63</c:v>
                </c:pt>
                <c:pt idx="7152">
                  <c:v>174.02</c:v>
                </c:pt>
                <c:pt idx="7153">
                  <c:v>178.35</c:v>
                </c:pt>
                <c:pt idx="7154">
                  <c:v>186.43</c:v>
                </c:pt>
                <c:pt idx="7155">
                  <c:v>187.02</c:v>
                </c:pt>
                <c:pt idx="7156">
                  <c:v>190.84</c:v>
                </c:pt>
                <c:pt idx="7157">
                  <c:v>187.46</c:v>
                </c:pt>
                <c:pt idx="7158">
                  <c:v>181.88</c:v>
                </c:pt>
                <c:pt idx="7159">
                  <c:v>180.48</c:v>
                </c:pt>
                <c:pt idx="7160">
                  <c:v>178.2</c:v>
                </c:pt>
                <c:pt idx="7161">
                  <c:v>175.41</c:v>
                </c:pt>
                <c:pt idx="7162">
                  <c:v>173.57</c:v>
                </c:pt>
                <c:pt idx="7163">
                  <c:v>176.81</c:v>
                </c:pt>
                <c:pt idx="7164">
                  <c:v>173.79</c:v>
                </c:pt>
                <c:pt idx="7165">
                  <c:v>168.43</c:v>
                </c:pt>
                <c:pt idx="7166">
                  <c:v>168.5</c:v>
                </c:pt>
                <c:pt idx="7167">
                  <c:v>166.89</c:v>
                </c:pt>
                <c:pt idx="7168">
                  <c:v>167.03</c:v>
                </c:pt>
                <c:pt idx="7169">
                  <c:v>164.09</c:v>
                </c:pt>
                <c:pt idx="7170">
                  <c:v>162.99</c:v>
                </c:pt>
                <c:pt idx="7171">
                  <c:v>157.77000000000001</c:v>
                </c:pt>
                <c:pt idx="7172">
                  <c:v>158.44</c:v>
                </c:pt>
                <c:pt idx="7173">
                  <c:v>152.91999999999999</c:v>
                </c:pt>
                <c:pt idx="7174">
                  <c:v>154.1</c:v>
                </c:pt>
                <c:pt idx="7175">
                  <c:v>152.69999999999999</c:v>
                </c:pt>
                <c:pt idx="7176">
                  <c:v>156.31</c:v>
                </c:pt>
                <c:pt idx="7177">
                  <c:v>154.54</c:v>
                </c:pt>
                <c:pt idx="7178">
                  <c:v>152.91999999999999</c:v>
                </c:pt>
                <c:pt idx="7179">
                  <c:v>155.79</c:v>
                </c:pt>
                <c:pt idx="7180">
                  <c:v>156.6</c:v>
                </c:pt>
                <c:pt idx="7181">
                  <c:v>154.91</c:v>
                </c:pt>
                <c:pt idx="7182">
                  <c:v>156.01</c:v>
                </c:pt>
                <c:pt idx="7183">
                  <c:v>157.77000000000001</c:v>
                </c:pt>
                <c:pt idx="7184">
                  <c:v>153.59</c:v>
                </c:pt>
                <c:pt idx="7185">
                  <c:v>151.75</c:v>
                </c:pt>
                <c:pt idx="7186">
                  <c:v>153.44</c:v>
                </c:pt>
                <c:pt idx="7187">
                  <c:v>156.22999999999999</c:v>
                </c:pt>
                <c:pt idx="7188">
                  <c:v>157.63</c:v>
                </c:pt>
                <c:pt idx="7189">
                  <c:v>152.47999999999999</c:v>
                </c:pt>
                <c:pt idx="7190">
                  <c:v>152.34</c:v>
                </c:pt>
                <c:pt idx="7191">
                  <c:v>150.72</c:v>
                </c:pt>
                <c:pt idx="7192">
                  <c:v>149.76</c:v>
                </c:pt>
                <c:pt idx="7193">
                  <c:v>149.18</c:v>
                </c:pt>
                <c:pt idx="7194">
                  <c:v>147.41</c:v>
                </c:pt>
                <c:pt idx="7195">
                  <c:v>150.72</c:v>
                </c:pt>
                <c:pt idx="7196">
                  <c:v>148.15</c:v>
                </c:pt>
                <c:pt idx="7197">
                  <c:v>152.85</c:v>
                </c:pt>
                <c:pt idx="7198">
                  <c:v>153.22</c:v>
                </c:pt>
                <c:pt idx="7199">
                  <c:v>153.94999999999999</c:v>
                </c:pt>
                <c:pt idx="7200">
                  <c:v>154.91</c:v>
                </c:pt>
                <c:pt idx="7201">
                  <c:v>152.91999999999999</c:v>
                </c:pt>
                <c:pt idx="7202">
                  <c:v>155.19999999999999</c:v>
                </c:pt>
                <c:pt idx="7203">
                  <c:v>155.06</c:v>
                </c:pt>
                <c:pt idx="7204">
                  <c:v>155.57</c:v>
                </c:pt>
                <c:pt idx="7205">
                  <c:v>156.53</c:v>
                </c:pt>
                <c:pt idx="7206">
                  <c:v>156.88999999999999</c:v>
                </c:pt>
                <c:pt idx="7207">
                  <c:v>156.88999999999999</c:v>
                </c:pt>
                <c:pt idx="7208">
                  <c:v>152.56</c:v>
                </c:pt>
                <c:pt idx="7209">
                  <c:v>149.76</c:v>
                </c:pt>
                <c:pt idx="7210">
                  <c:v>148.44</c:v>
                </c:pt>
                <c:pt idx="7211">
                  <c:v>147.41</c:v>
                </c:pt>
                <c:pt idx="7212">
                  <c:v>140.87</c:v>
                </c:pt>
                <c:pt idx="7213">
                  <c:v>136.1</c:v>
                </c:pt>
                <c:pt idx="7214">
                  <c:v>133.44999999999999</c:v>
                </c:pt>
                <c:pt idx="7215">
                  <c:v>132.63999999999999</c:v>
                </c:pt>
                <c:pt idx="7216">
                  <c:v>135.29</c:v>
                </c:pt>
                <c:pt idx="7217">
                  <c:v>137.13</c:v>
                </c:pt>
                <c:pt idx="7218">
                  <c:v>136.32</c:v>
                </c:pt>
                <c:pt idx="7219">
                  <c:v>137.86000000000001</c:v>
                </c:pt>
                <c:pt idx="7220">
                  <c:v>138.52000000000001</c:v>
                </c:pt>
                <c:pt idx="7221">
                  <c:v>138.15</c:v>
                </c:pt>
                <c:pt idx="7222">
                  <c:v>140.80000000000001</c:v>
                </c:pt>
                <c:pt idx="7223">
                  <c:v>137.63999999999999</c:v>
                </c:pt>
                <c:pt idx="7224">
                  <c:v>138.37</c:v>
                </c:pt>
                <c:pt idx="7225">
                  <c:v>146.75</c:v>
                </c:pt>
                <c:pt idx="7226">
                  <c:v>148.15</c:v>
                </c:pt>
                <c:pt idx="7227">
                  <c:v>148.44</c:v>
                </c:pt>
                <c:pt idx="7228">
                  <c:v>149.18</c:v>
                </c:pt>
                <c:pt idx="7229">
                  <c:v>149.76</c:v>
                </c:pt>
                <c:pt idx="7230">
                  <c:v>148.96</c:v>
                </c:pt>
                <c:pt idx="7231">
                  <c:v>148.66</c:v>
                </c:pt>
                <c:pt idx="7232">
                  <c:v>145.5</c:v>
                </c:pt>
                <c:pt idx="7233">
                  <c:v>148.44</c:v>
                </c:pt>
                <c:pt idx="7234">
                  <c:v>148.15</c:v>
                </c:pt>
                <c:pt idx="7235">
                  <c:v>146.6</c:v>
                </c:pt>
                <c:pt idx="7236">
                  <c:v>147.71</c:v>
                </c:pt>
                <c:pt idx="7237">
                  <c:v>145.28</c:v>
                </c:pt>
                <c:pt idx="7238">
                  <c:v>145.28</c:v>
                </c:pt>
                <c:pt idx="7239">
                  <c:v>148.81</c:v>
                </c:pt>
                <c:pt idx="7240">
                  <c:v>145.36000000000001</c:v>
                </c:pt>
                <c:pt idx="7241">
                  <c:v>144.99</c:v>
                </c:pt>
                <c:pt idx="7242">
                  <c:v>148.30000000000001</c:v>
                </c:pt>
                <c:pt idx="7243">
                  <c:v>149.62</c:v>
                </c:pt>
                <c:pt idx="7244">
                  <c:v>145.72</c:v>
                </c:pt>
                <c:pt idx="7245">
                  <c:v>152.85</c:v>
                </c:pt>
                <c:pt idx="7246">
                  <c:v>154.69</c:v>
                </c:pt>
                <c:pt idx="7247">
                  <c:v>155.63999999999999</c:v>
                </c:pt>
                <c:pt idx="7248">
                  <c:v>154.32</c:v>
                </c:pt>
                <c:pt idx="7249">
                  <c:v>154.38999999999999</c:v>
                </c:pt>
                <c:pt idx="7250">
                  <c:v>153.22</c:v>
                </c:pt>
                <c:pt idx="7251">
                  <c:v>152.26</c:v>
                </c:pt>
                <c:pt idx="7252">
                  <c:v>147.85</c:v>
                </c:pt>
                <c:pt idx="7253">
                  <c:v>148.52000000000001</c:v>
                </c:pt>
                <c:pt idx="7254">
                  <c:v>151.16</c:v>
                </c:pt>
                <c:pt idx="7255">
                  <c:v>152.26</c:v>
                </c:pt>
                <c:pt idx="7256">
                  <c:v>150.06</c:v>
                </c:pt>
                <c:pt idx="7257">
                  <c:v>152.91999999999999</c:v>
                </c:pt>
                <c:pt idx="7258">
                  <c:v>152.19</c:v>
                </c:pt>
                <c:pt idx="7259">
                  <c:v>153.44</c:v>
                </c:pt>
                <c:pt idx="7260">
                  <c:v>151.38</c:v>
                </c:pt>
                <c:pt idx="7261">
                  <c:v>152.19</c:v>
                </c:pt>
                <c:pt idx="7262">
                  <c:v>150.65</c:v>
                </c:pt>
                <c:pt idx="7263">
                  <c:v>152.56</c:v>
                </c:pt>
                <c:pt idx="7264">
                  <c:v>149.4</c:v>
                </c:pt>
                <c:pt idx="7265">
                  <c:v>148.66</c:v>
                </c:pt>
                <c:pt idx="7266">
                  <c:v>148.07</c:v>
                </c:pt>
                <c:pt idx="7267">
                  <c:v>144.77000000000001</c:v>
                </c:pt>
                <c:pt idx="7268">
                  <c:v>146.6</c:v>
                </c:pt>
                <c:pt idx="7269">
                  <c:v>145.87</c:v>
                </c:pt>
                <c:pt idx="7270">
                  <c:v>148.07</c:v>
                </c:pt>
                <c:pt idx="7271">
                  <c:v>149.91</c:v>
                </c:pt>
                <c:pt idx="7272">
                  <c:v>152.26</c:v>
                </c:pt>
                <c:pt idx="7273">
                  <c:v>149.62</c:v>
                </c:pt>
                <c:pt idx="7274">
                  <c:v>147.49</c:v>
                </c:pt>
                <c:pt idx="7275">
                  <c:v>145.36000000000001</c:v>
                </c:pt>
                <c:pt idx="7276">
                  <c:v>143.08000000000001</c:v>
                </c:pt>
                <c:pt idx="7277">
                  <c:v>141.09</c:v>
                </c:pt>
                <c:pt idx="7278">
                  <c:v>139.77000000000001</c:v>
                </c:pt>
                <c:pt idx="7279">
                  <c:v>136.46</c:v>
                </c:pt>
                <c:pt idx="7280">
                  <c:v>142.34</c:v>
                </c:pt>
                <c:pt idx="7281">
                  <c:v>143</c:v>
                </c:pt>
                <c:pt idx="7282">
                  <c:v>143.08000000000001</c:v>
                </c:pt>
                <c:pt idx="7283">
                  <c:v>141.9</c:v>
                </c:pt>
                <c:pt idx="7284">
                  <c:v>143.52000000000001</c:v>
                </c:pt>
                <c:pt idx="7285">
                  <c:v>147.05000000000001</c:v>
                </c:pt>
                <c:pt idx="7286">
                  <c:v>147.41</c:v>
                </c:pt>
                <c:pt idx="7287">
                  <c:v>146.24</c:v>
                </c:pt>
                <c:pt idx="7288">
                  <c:v>143.81</c:v>
                </c:pt>
                <c:pt idx="7289">
                  <c:v>150.35</c:v>
                </c:pt>
                <c:pt idx="7290">
                  <c:v>150.35</c:v>
                </c:pt>
                <c:pt idx="7291">
                  <c:v>148.81</c:v>
                </c:pt>
                <c:pt idx="7292">
                  <c:v>148.15</c:v>
                </c:pt>
                <c:pt idx="7293">
                  <c:v>146.75</c:v>
                </c:pt>
                <c:pt idx="7294">
                  <c:v>145.87</c:v>
                </c:pt>
                <c:pt idx="7295">
                  <c:v>144.55000000000001</c:v>
                </c:pt>
                <c:pt idx="7296">
                  <c:v>150.43</c:v>
                </c:pt>
                <c:pt idx="7297">
                  <c:v>147.49</c:v>
                </c:pt>
                <c:pt idx="7298">
                  <c:v>148.66</c:v>
                </c:pt>
                <c:pt idx="7299">
                  <c:v>149.91</c:v>
                </c:pt>
                <c:pt idx="7300">
                  <c:v>149.32</c:v>
                </c:pt>
                <c:pt idx="7301">
                  <c:v>153.72999999999999</c:v>
                </c:pt>
                <c:pt idx="7302">
                  <c:v>156.6</c:v>
                </c:pt>
                <c:pt idx="7303">
                  <c:v>155.5</c:v>
                </c:pt>
                <c:pt idx="7304">
                  <c:v>156.97</c:v>
                </c:pt>
                <c:pt idx="7305">
                  <c:v>156.75</c:v>
                </c:pt>
                <c:pt idx="7306">
                  <c:v>153.81</c:v>
                </c:pt>
                <c:pt idx="7307">
                  <c:v>156.6</c:v>
                </c:pt>
                <c:pt idx="7308">
                  <c:v>156.53</c:v>
                </c:pt>
                <c:pt idx="7309">
                  <c:v>159.24</c:v>
                </c:pt>
                <c:pt idx="7310">
                  <c:v>158.36000000000001</c:v>
                </c:pt>
                <c:pt idx="7311">
                  <c:v>155.57</c:v>
                </c:pt>
                <c:pt idx="7312">
                  <c:v>157.33000000000001</c:v>
                </c:pt>
                <c:pt idx="7313">
                  <c:v>159.16999999999999</c:v>
                </c:pt>
                <c:pt idx="7314">
                  <c:v>156.75</c:v>
                </c:pt>
                <c:pt idx="7315">
                  <c:v>155.94</c:v>
                </c:pt>
                <c:pt idx="7316">
                  <c:v>156.88999999999999</c:v>
                </c:pt>
                <c:pt idx="7317">
                  <c:v>154.47</c:v>
                </c:pt>
                <c:pt idx="7318">
                  <c:v>152.12</c:v>
                </c:pt>
                <c:pt idx="7319">
                  <c:v>154.54</c:v>
                </c:pt>
                <c:pt idx="7320">
                  <c:v>159.32</c:v>
                </c:pt>
                <c:pt idx="7321">
                  <c:v>159.61000000000001</c:v>
                </c:pt>
                <c:pt idx="7322">
                  <c:v>158.07</c:v>
                </c:pt>
                <c:pt idx="7323">
                  <c:v>155.19999999999999</c:v>
                </c:pt>
                <c:pt idx="7324">
                  <c:v>158.22</c:v>
                </c:pt>
                <c:pt idx="7325">
                  <c:v>158.88</c:v>
                </c:pt>
                <c:pt idx="7326">
                  <c:v>162.91999999999999</c:v>
                </c:pt>
                <c:pt idx="7327">
                  <c:v>164.98</c:v>
                </c:pt>
                <c:pt idx="7328">
                  <c:v>166.15</c:v>
                </c:pt>
                <c:pt idx="7329">
                  <c:v>165.12</c:v>
                </c:pt>
                <c:pt idx="7330">
                  <c:v>167.03</c:v>
                </c:pt>
                <c:pt idx="7331">
                  <c:v>164.46</c:v>
                </c:pt>
                <c:pt idx="7332">
                  <c:v>162.04</c:v>
                </c:pt>
                <c:pt idx="7333">
                  <c:v>160.19999999999999</c:v>
                </c:pt>
                <c:pt idx="7334">
                  <c:v>162.11000000000001</c:v>
                </c:pt>
                <c:pt idx="7335">
                  <c:v>160.93</c:v>
                </c:pt>
                <c:pt idx="7336">
                  <c:v>158.44</c:v>
                </c:pt>
                <c:pt idx="7337">
                  <c:v>153.81</c:v>
                </c:pt>
                <c:pt idx="7338">
                  <c:v>156.01</c:v>
                </c:pt>
                <c:pt idx="7339">
                  <c:v>159.97999999999999</c:v>
                </c:pt>
                <c:pt idx="7340">
                  <c:v>158.72999999999999</c:v>
                </c:pt>
                <c:pt idx="7341">
                  <c:v>159.32</c:v>
                </c:pt>
                <c:pt idx="7342">
                  <c:v>161.01</c:v>
                </c:pt>
                <c:pt idx="7343">
                  <c:v>160.19999999999999</c:v>
                </c:pt>
                <c:pt idx="7344">
                  <c:v>157.04</c:v>
                </c:pt>
                <c:pt idx="7345">
                  <c:v>156.53</c:v>
                </c:pt>
                <c:pt idx="7346">
                  <c:v>155.28</c:v>
                </c:pt>
                <c:pt idx="7347">
                  <c:v>151.46</c:v>
                </c:pt>
                <c:pt idx="7348">
                  <c:v>151.38</c:v>
                </c:pt>
                <c:pt idx="7349">
                  <c:v>160.19999999999999</c:v>
                </c:pt>
                <c:pt idx="7350">
                  <c:v>160.19999999999999</c:v>
                </c:pt>
                <c:pt idx="7351">
                  <c:v>160.27000000000001</c:v>
                </c:pt>
                <c:pt idx="7352">
                  <c:v>158.07</c:v>
                </c:pt>
                <c:pt idx="7353">
                  <c:v>156.66999999999999</c:v>
                </c:pt>
                <c:pt idx="7354">
                  <c:v>155.13</c:v>
                </c:pt>
                <c:pt idx="7355">
                  <c:v>154.69</c:v>
                </c:pt>
                <c:pt idx="7356">
                  <c:v>156.01</c:v>
                </c:pt>
                <c:pt idx="7357">
                  <c:v>154.54</c:v>
                </c:pt>
                <c:pt idx="7358">
                  <c:v>155.94</c:v>
                </c:pt>
                <c:pt idx="7359">
                  <c:v>156.31</c:v>
                </c:pt>
                <c:pt idx="7360">
                  <c:v>154.69</c:v>
                </c:pt>
                <c:pt idx="7361">
                  <c:v>156.66999999999999</c:v>
                </c:pt>
                <c:pt idx="7362">
                  <c:v>157.11000000000001</c:v>
                </c:pt>
                <c:pt idx="7363">
                  <c:v>156.88999999999999</c:v>
                </c:pt>
                <c:pt idx="7364">
                  <c:v>157.85</c:v>
                </c:pt>
                <c:pt idx="7365">
                  <c:v>155.5</c:v>
                </c:pt>
                <c:pt idx="7366">
                  <c:v>155.79</c:v>
                </c:pt>
                <c:pt idx="7367">
                  <c:v>157.47999999999999</c:v>
                </c:pt>
                <c:pt idx="7368">
                  <c:v>159.16999999999999</c:v>
                </c:pt>
                <c:pt idx="7369">
                  <c:v>159.16999999999999</c:v>
                </c:pt>
                <c:pt idx="7370">
                  <c:v>157.85</c:v>
                </c:pt>
                <c:pt idx="7371">
                  <c:v>154.69</c:v>
                </c:pt>
                <c:pt idx="7372">
                  <c:v>155.19999999999999</c:v>
                </c:pt>
                <c:pt idx="7373">
                  <c:v>153.94999999999999</c:v>
                </c:pt>
                <c:pt idx="7374">
                  <c:v>149.25</c:v>
                </c:pt>
                <c:pt idx="7375">
                  <c:v>148.81</c:v>
                </c:pt>
                <c:pt idx="7376">
                  <c:v>147.85</c:v>
                </c:pt>
                <c:pt idx="7377">
                  <c:v>150.13</c:v>
                </c:pt>
                <c:pt idx="7378">
                  <c:v>149.76</c:v>
                </c:pt>
                <c:pt idx="7379">
                  <c:v>151.9</c:v>
                </c:pt>
                <c:pt idx="7380">
                  <c:v>153.72999999999999</c:v>
                </c:pt>
                <c:pt idx="7381">
                  <c:v>162.62</c:v>
                </c:pt>
                <c:pt idx="7382">
                  <c:v>162.18</c:v>
                </c:pt>
                <c:pt idx="7383">
                  <c:v>162.77000000000001</c:v>
                </c:pt>
                <c:pt idx="7384">
                  <c:v>156.53</c:v>
                </c:pt>
                <c:pt idx="7385">
                  <c:v>157.04</c:v>
                </c:pt>
                <c:pt idx="7386">
                  <c:v>153.59</c:v>
                </c:pt>
                <c:pt idx="7387">
                  <c:v>154.91</c:v>
                </c:pt>
                <c:pt idx="7388">
                  <c:v>155.79</c:v>
                </c:pt>
                <c:pt idx="7389">
                  <c:v>156.53</c:v>
                </c:pt>
                <c:pt idx="7390">
                  <c:v>156.16</c:v>
                </c:pt>
                <c:pt idx="7391">
                  <c:v>155.5</c:v>
                </c:pt>
                <c:pt idx="7392">
                  <c:v>155.86000000000001</c:v>
                </c:pt>
                <c:pt idx="7393">
                  <c:v>156.88999999999999</c:v>
                </c:pt>
                <c:pt idx="7394">
                  <c:v>156.38</c:v>
                </c:pt>
                <c:pt idx="7395">
                  <c:v>159.91</c:v>
                </c:pt>
                <c:pt idx="7396">
                  <c:v>159.54</c:v>
                </c:pt>
                <c:pt idx="7397">
                  <c:v>157.77000000000001</c:v>
                </c:pt>
                <c:pt idx="7398">
                  <c:v>158.88</c:v>
                </c:pt>
                <c:pt idx="7399">
                  <c:v>158.22</c:v>
                </c:pt>
                <c:pt idx="7400">
                  <c:v>161.01</c:v>
                </c:pt>
                <c:pt idx="7401">
                  <c:v>157.77000000000001</c:v>
                </c:pt>
                <c:pt idx="7402">
                  <c:v>157.69999999999999</c:v>
                </c:pt>
                <c:pt idx="7403">
                  <c:v>157.63</c:v>
                </c:pt>
                <c:pt idx="7404">
                  <c:v>157.77000000000001</c:v>
                </c:pt>
                <c:pt idx="7405">
                  <c:v>157.77000000000001</c:v>
                </c:pt>
                <c:pt idx="7406">
                  <c:v>160.05000000000001</c:v>
                </c:pt>
                <c:pt idx="7407">
                  <c:v>163.36000000000001</c:v>
                </c:pt>
                <c:pt idx="7408">
                  <c:v>165.05</c:v>
                </c:pt>
                <c:pt idx="7409">
                  <c:v>163.72999999999999</c:v>
                </c:pt>
                <c:pt idx="7410">
                  <c:v>159.47</c:v>
                </c:pt>
                <c:pt idx="7411">
                  <c:v>163.51</c:v>
                </c:pt>
                <c:pt idx="7412">
                  <c:v>162.77000000000001</c:v>
                </c:pt>
                <c:pt idx="7413">
                  <c:v>166.67</c:v>
                </c:pt>
                <c:pt idx="7414">
                  <c:v>170.93</c:v>
                </c:pt>
                <c:pt idx="7415">
                  <c:v>171.59</c:v>
                </c:pt>
                <c:pt idx="7416">
                  <c:v>173.57</c:v>
                </c:pt>
                <c:pt idx="7417">
                  <c:v>170.63</c:v>
                </c:pt>
                <c:pt idx="7418">
                  <c:v>169.46</c:v>
                </c:pt>
                <c:pt idx="7419">
                  <c:v>168.87</c:v>
                </c:pt>
                <c:pt idx="7420">
                  <c:v>165.34</c:v>
                </c:pt>
                <c:pt idx="7421">
                  <c:v>166.52</c:v>
                </c:pt>
                <c:pt idx="7422">
                  <c:v>167.99</c:v>
                </c:pt>
                <c:pt idx="7423">
                  <c:v>176.44</c:v>
                </c:pt>
                <c:pt idx="7424">
                  <c:v>187.76</c:v>
                </c:pt>
                <c:pt idx="7425">
                  <c:v>197.16</c:v>
                </c:pt>
                <c:pt idx="7426">
                  <c:v>198.12</c:v>
                </c:pt>
                <c:pt idx="7427">
                  <c:v>190.7</c:v>
                </c:pt>
                <c:pt idx="7428">
                  <c:v>189.3</c:v>
                </c:pt>
                <c:pt idx="7429">
                  <c:v>194.89</c:v>
                </c:pt>
                <c:pt idx="7430">
                  <c:v>196.72</c:v>
                </c:pt>
                <c:pt idx="7431">
                  <c:v>191.95</c:v>
                </c:pt>
                <c:pt idx="7432">
                  <c:v>182.03</c:v>
                </c:pt>
                <c:pt idx="7433">
                  <c:v>181.73</c:v>
                </c:pt>
                <c:pt idx="7434">
                  <c:v>185.92</c:v>
                </c:pt>
                <c:pt idx="7435">
                  <c:v>185.04</c:v>
                </c:pt>
                <c:pt idx="7436">
                  <c:v>184.82</c:v>
                </c:pt>
                <c:pt idx="7437">
                  <c:v>185.77</c:v>
                </c:pt>
                <c:pt idx="7438">
                  <c:v>183.42</c:v>
                </c:pt>
                <c:pt idx="7439">
                  <c:v>179.53</c:v>
                </c:pt>
                <c:pt idx="7440">
                  <c:v>174.16</c:v>
                </c:pt>
                <c:pt idx="7441">
                  <c:v>175.49</c:v>
                </c:pt>
                <c:pt idx="7442">
                  <c:v>176.22</c:v>
                </c:pt>
                <c:pt idx="7443">
                  <c:v>176.73</c:v>
                </c:pt>
                <c:pt idx="7444">
                  <c:v>174.31</c:v>
                </c:pt>
                <c:pt idx="7445">
                  <c:v>169.46</c:v>
                </c:pt>
                <c:pt idx="7446">
                  <c:v>169.24</c:v>
                </c:pt>
                <c:pt idx="7447">
                  <c:v>168.14</c:v>
                </c:pt>
                <c:pt idx="7448">
                  <c:v>167.03</c:v>
                </c:pt>
                <c:pt idx="7449">
                  <c:v>170.27</c:v>
                </c:pt>
                <c:pt idx="7450">
                  <c:v>167.92</c:v>
                </c:pt>
                <c:pt idx="7451">
                  <c:v>168.8</c:v>
                </c:pt>
                <c:pt idx="7452">
                  <c:v>161.82</c:v>
                </c:pt>
                <c:pt idx="7453">
                  <c:v>161.38</c:v>
                </c:pt>
                <c:pt idx="7454">
                  <c:v>162.04</c:v>
                </c:pt>
                <c:pt idx="7455">
                  <c:v>157.77000000000001</c:v>
                </c:pt>
                <c:pt idx="7456">
                  <c:v>154.03</c:v>
                </c:pt>
                <c:pt idx="7457">
                  <c:v>152.12</c:v>
                </c:pt>
                <c:pt idx="7458">
                  <c:v>152.85</c:v>
                </c:pt>
                <c:pt idx="7459">
                  <c:v>150.43</c:v>
                </c:pt>
                <c:pt idx="7460">
                  <c:v>147.78</c:v>
                </c:pt>
                <c:pt idx="7461">
                  <c:v>148.15</c:v>
                </c:pt>
                <c:pt idx="7462">
                  <c:v>150.28</c:v>
                </c:pt>
                <c:pt idx="7463">
                  <c:v>150.43</c:v>
                </c:pt>
                <c:pt idx="7464">
                  <c:v>146.97</c:v>
                </c:pt>
                <c:pt idx="7465">
                  <c:v>147.93</c:v>
                </c:pt>
                <c:pt idx="7466">
                  <c:v>148.22</c:v>
                </c:pt>
                <c:pt idx="7467">
                  <c:v>150.72</c:v>
                </c:pt>
                <c:pt idx="7468">
                  <c:v>161.16</c:v>
                </c:pt>
                <c:pt idx="7469">
                  <c:v>162.77000000000001</c:v>
                </c:pt>
                <c:pt idx="7470">
                  <c:v>163.72999999999999</c:v>
                </c:pt>
                <c:pt idx="7471">
                  <c:v>160.63999999999999</c:v>
                </c:pt>
                <c:pt idx="7472">
                  <c:v>160.79</c:v>
                </c:pt>
                <c:pt idx="7473">
                  <c:v>159.69</c:v>
                </c:pt>
                <c:pt idx="7474">
                  <c:v>162.4</c:v>
                </c:pt>
                <c:pt idx="7475">
                  <c:v>162.85</c:v>
                </c:pt>
                <c:pt idx="7476">
                  <c:v>162.77000000000001</c:v>
                </c:pt>
                <c:pt idx="7477">
                  <c:v>164.98</c:v>
                </c:pt>
                <c:pt idx="7478">
                  <c:v>162.91999999999999</c:v>
                </c:pt>
                <c:pt idx="7479">
                  <c:v>162.77000000000001</c:v>
                </c:pt>
                <c:pt idx="7480">
                  <c:v>165.2</c:v>
                </c:pt>
                <c:pt idx="7481">
                  <c:v>166.23</c:v>
                </c:pt>
                <c:pt idx="7482">
                  <c:v>165.12</c:v>
                </c:pt>
                <c:pt idx="7483">
                  <c:v>166.81</c:v>
                </c:pt>
                <c:pt idx="7484">
                  <c:v>166.67</c:v>
                </c:pt>
                <c:pt idx="7485">
                  <c:v>169.53</c:v>
                </c:pt>
                <c:pt idx="7486">
                  <c:v>167.18</c:v>
                </c:pt>
                <c:pt idx="7487">
                  <c:v>164.68</c:v>
                </c:pt>
                <c:pt idx="7488">
                  <c:v>163.36000000000001</c:v>
                </c:pt>
                <c:pt idx="7489">
                  <c:v>164.61</c:v>
                </c:pt>
                <c:pt idx="7490">
                  <c:v>162.4</c:v>
                </c:pt>
                <c:pt idx="7491">
                  <c:v>161.88999999999999</c:v>
                </c:pt>
                <c:pt idx="7492">
                  <c:v>162.91999999999999</c:v>
                </c:pt>
                <c:pt idx="7493">
                  <c:v>160.19999999999999</c:v>
                </c:pt>
                <c:pt idx="7494">
                  <c:v>159.91</c:v>
                </c:pt>
                <c:pt idx="7495">
                  <c:v>159.16999999999999</c:v>
                </c:pt>
                <c:pt idx="7496">
                  <c:v>158.13999999999999</c:v>
                </c:pt>
                <c:pt idx="7497">
                  <c:v>161.44999999999999</c:v>
                </c:pt>
                <c:pt idx="7498">
                  <c:v>160.35</c:v>
                </c:pt>
                <c:pt idx="7499">
                  <c:v>159.69</c:v>
                </c:pt>
                <c:pt idx="7500">
                  <c:v>158</c:v>
                </c:pt>
                <c:pt idx="7501">
                  <c:v>158.94999999999999</c:v>
                </c:pt>
                <c:pt idx="7502">
                  <c:v>156.53</c:v>
                </c:pt>
                <c:pt idx="7503">
                  <c:v>160.41999999999999</c:v>
                </c:pt>
                <c:pt idx="7504">
                  <c:v>160.93</c:v>
                </c:pt>
                <c:pt idx="7505">
                  <c:v>159.97999999999999</c:v>
                </c:pt>
                <c:pt idx="7506">
                  <c:v>158.58000000000001</c:v>
                </c:pt>
                <c:pt idx="7507">
                  <c:v>156.97</c:v>
                </c:pt>
                <c:pt idx="7508">
                  <c:v>156.01</c:v>
                </c:pt>
                <c:pt idx="7509">
                  <c:v>153.72999999999999</c:v>
                </c:pt>
                <c:pt idx="7510">
                  <c:v>153.59</c:v>
                </c:pt>
                <c:pt idx="7511">
                  <c:v>156.53</c:v>
                </c:pt>
                <c:pt idx="7512">
                  <c:v>156.38</c:v>
                </c:pt>
                <c:pt idx="7513">
                  <c:v>158.22</c:v>
                </c:pt>
                <c:pt idx="7514">
                  <c:v>156.97</c:v>
                </c:pt>
                <c:pt idx="7515">
                  <c:v>156.75</c:v>
                </c:pt>
                <c:pt idx="7516">
                  <c:v>157.63</c:v>
                </c:pt>
                <c:pt idx="7517">
                  <c:v>158.51</c:v>
                </c:pt>
                <c:pt idx="7518">
                  <c:v>155.86000000000001</c:v>
                </c:pt>
                <c:pt idx="7519">
                  <c:v>157.26</c:v>
                </c:pt>
                <c:pt idx="7520">
                  <c:v>154.32</c:v>
                </c:pt>
                <c:pt idx="7521">
                  <c:v>154.84</c:v>
                </c:pt>
                <c:pt idx="7522">
                  <c:v>156.97</c:v>
                </c:pt>
                <c:pt idx="7523">
                  <c:v>155.06</c:v>
                </c:pt>
                <c:pt idx="7524">
                  <c:v>156.01</c:v>
                </c:pt>
                <c:pt idx="7525">
                  <c:v>155.28</c:v>
                </c:pt>
                <c:pt idx="7526">
                  <c:v>152.69999999999999</c:v>
                </c:pt>
                <c:pt idx="7527">
                  <c:v>150.43</c:v>
                </c:pt>
                <c:pt idx="7528">
                  <c:v>150.87</c:v>
                </c:pt>
                <c:pt idx="7529">
                  <c:v>153</c:v>
                </c:pt>
                <c:pt idx="7530">
                  <c:v>150.35</c:v>
                </c:pt>
                <c:pt idx="7531">
                  <c:v>161.08000000000001</c:v>
                </c:pt>
                <c:pt idx="7532">
                  <c:v>159.91</c:v>
                </c:pt>
                <c:pt idx="7533">
                  <c:v>158.94999999999999</c:v>
                </c:pt>
                <c:pt idx="7534">
                  <c:v>156.22999999999999</c:v>
                </c:pt>
                <c:pt idx="7535">
                  <c:v>154.84</c:v>
                </c:pt>
                <c:pt idx="7536">
                  <c:v>153.94999999999999</c:v>
                </c:pt>
                <c:pt idx="7537">
                  <c:v>151.9</c:v>
                </c:pt>
                <c:pt idx="7538">
                  <c:v>150.87</c:v>
                </c:pt>
                <c:pt idx="7539">
                  <c:v>153.07</c:v>
                </c:pt>
                <c:pt idx="7540">
                  <c:v>153.66</c:v>
                </c:pt>
                <c:pt idx="7541">
                  <c:v>153.66</c:v>
                </c:pt>
                <c:pt idx="7542">
                  <c:v>153.66</c:v>
                </c:pt>
                <c:pt idx="7543">
                  <c:v>154.1</c:v>
                </c:pt>
                <c:pt idx="7544">
                  <c:v>155.57</c:v>
                </c:pt>
                <c:pt idx="7545">
                  <c:v>156.88999999999999</c:v>
                </c:pt>
                <c:pt idx="7546">
                  <c:v>156.01</c:v>
                </c:pt>
                <c:pt idx="7547">
                  <c:v>155.13</c:v>
                </c:pt>
                <c:pt idx="7548">
                  <c:v>157.26</c:v>
                </c:pt>
                <c:pt idx="7549">
                  <c:v>157.11000000000001</c:v>
                </c:pt>
                <c:pt idx="7550">
                  <c:v>156.88999999999999</c:v>
                </c:pt>
                <c:pt idx="7551">
                  <c:v>159.24</c:v>
                </c:pt>
                <c:pt idx="7552">
                  <c:v>160.19999999999999</c:v>
                </c:pt>
                <c:pt idx="7553">
                  <c:v>159.47</c:v>
                </c:pt>
                <c:pt idx="7554">
                  <c:v>158.22</c:v>
                </c:pt>
                <c:pt idx="7555">
                  <c:v>157.11000000000001</c:v>
                </c:pt>
                <c:pt idx="7556">
                  <c:v>158.80000000000001</c:v>
                </c:pt>
                <c:pt idx="7557">
                  <c:v>159.54</c:v>
                </c:pt>
                <c:pt idx="7558">
                  <c:v>159.16999999999999</c:v>
                </c:pt>
                <c:pt idx="7559">
                  <c:v>154.47</c:v>
                </c:pt>
                <c:pt idx="7560">
                  <c:v>153</c:v>
                </c:pt>
                <c:pt idx="7561">
                  <c:v>154.84</c:v>
                </c:pt>
                <c:pt idx="7562">
                  <c:v>156.22999999999999</c:v>
                </c:pt>
                <c:pt idx="7563">
                  <c:v>155.28</c:v>
                </c:pt>
                <c:pt idx="7564">
                  <c:v>156.38</c:v>
                </c:pt>
                <c:pt idx="7565">
                  <c:v>154.84</c:v>
                </c:pt>
                <c:pt idx="7566">
                  <c:v>159.1</c:v>
                </c:pt>
                <c:pt idx="7567">
                  <c:v>159.61000000000001</c:v>
                </c:pt>
                <c:pt idx="7568">
                  <c:v>162.04</c:v>
                </c:pt>
                <c:pt idx="7569">
                  <c:v>165.05</c:v>
                </c:pt>
                <c:pt idx="7570">
                  <c:v>167.99</c:v>
                </c:pt>
                <c:pt idx="7571">
                  <c:v>165.93</c:v>
                </c:pt>
                <c:pt idx="7572">
                  <c:v>165.71</c:v>
                </c:pt>
                <c:pt idx="7573">
                  <c:v>164.09</c:v>
                </c:pt>
                <c:pt idx="7574">
                  <c:v>161.74</c:v>
                </c:pt>
                <c:pt idx="7575">
                  <c:v>163.95</c:v>
                </c:pt>
                <c:pt idx="7576">
                  <c:v>169.17</c:v>
                </c:pt>
                <c:pt idx="7577">
                  <c:v>167.62</c:v>
                </c:pt>
                <c:pt idx="7578">
                  <c:v>164.98</c:v>
                </c:pt>
                <c:pt idx="7579">
                  <c:v>170.49</c:v>
                </c:pt>
                <c:pt idx="7580">
                  <c:v>169.24</c:v>
                </c:pt>
                <c:pt idx="7581">
                  <c:v>167.4</c:v>
                </c:pt>
                <c:pt idx="7582">
                  <c:v>175.63</c:v>
                </c:pt>
                <c:pt idx="7583">
                  <c:v>168.14</c:v>
                </c:pt>
                <c:pt idx="7584">
                  <c:v>165.05</c:v>
                </c:pt>
                <c:pt idx="7585">
                  <c:v>164.32</c:v>
                </c:pt>
                <c:pt idx="7586">
                  <c:v>165.78</c:v>
                </c:pt>
                <c:pt idx="7587">
                  <c:v>166.15</c:v>
                </c:pt>
                <c:pt idx="7588">
                  <c:v>168.8</c:v>
                </c:pt>
                <c:pt idx="7589">
                  <c:v>170.19</c:v>
                </c:pt>
                <c:pt idx="7590">
                  <c:v>177.98</c:v>
                </c:pt>
                <c:pt idx="7591">
                  <c:v>185.7</c:v>
                </c:pt>
                <c:pt idx="7592">
                  <c:v>180.78</c:v>
                </c:pt>
                <c:pt idx="7593">
                  <c:v>184.52</c:v>
                </c:pt>
                <c:pt idx="7594">
                  <c:v>184.45</c:v>
                </c:pt>
                <c:pt idx="7595">
                  <c:v>181.14</c:v>
                </c:pt>
                <c:pt idx="7596">
                  <c:v>181.73</c:v>
                </c:pt>
                <c:pt idx="7597">
                  <c:v>179.67</c:v>
                </c:pt>
                <c:pt idx="7598">
                  <c:v>179.89</c:v>
                </c:pt>
                <c:pt idx="7599">
                  <c:v>178.35</c:v>
                </c:pt>
                <c:pt idx="7600">
                  <c:v>182.1</c:v>
                </c:pt>
                <c:pt idx="7601">
                  <c:v>175.85</c:v>
                </c:pt>
                <c:pt idx="7602">
                  <c:v>171.81</c:v>
                </c:pt>
                <c:pt idx="7603">
                  <c:v>165.56</c:v>
                </c:pt>
                <c:pt idx="7604">
                  <c:v>166.45</c:v>
                </c:pt>
                <c:pt idx="7605">
                  <c:v>166.59</c:v>
                </c:pt>
                <c:pt idx="7606">
                  <c:v>167.4</c:v>
                </c:pt>
                <c:pt idx="7607">
                  <c:v>169.09</c:v>
                </c:pt>
                <c:pt idx="7608">
                  <c:v>166.89</c:v>
                </c:pt>
                <c:pt idx="7609">
                  <c:v>164.98</c:v>
                </c:pt>
                <c:pt idx="7610">
                  <c:v>163.65</c:v>
                </c:pt>
                <c:pt idx="7611">
                  <c:v>165.71</c:v>
                </c:pt>
                <c:pt idx="7612">
                  <c:v>163.95</c:v>
                </c:pt>
                <c:pt idx="7613">
                  <c:v>168.06</c:v>
                </c:pt>
                <c:pt idx="7614">
                  <c:v>167.4</c:v>
                </c:pt>
                <c:pt idx="7615">
                  <c:v>170.71</c:v>
                </c:pt>
                <c:pt idx="7616">
                  <c:v>173.5</c:v>
                </c:pt>
                <c:pt idx="7617">
                  <c:v>180.26</c:v>
                </c:pt>
                <c:pt idx="7618">
                  <c:v>180.78</c:v>
                </c:pt>
                <c:pt idx="7619">
                  <c:v>179.01</c:v>
                </c:pt>
                <c:pt idx="7620">
                  <c:v>176.73</c:v>
                </c:pt>
                <c:pt idx="7621">
                  <c:v>173.57</c:v>
                </c:pt>
                <c:pt idx="7622">
                  <c:v>169.83</c:v>
                </c:pt>
                <c:pt idx="7623">
                  <c:v>171.3</c:v>
                </c:pt>
                <c:pt idx="7624">
                  <c:v>174.6</c:v>
                </c:pt>
                <c:pt idx="7625">
                  <c:v>175.12</c:v>
                </c:pt>
                <c:pt idx="7626">
                  <c:v>170.19</c:v>
                </c:pt>
                <c:pt idx="7627">
                  <c:v>169.53</c:v>
                </c:pt>
                <c:pt idx="7628">
                  <c:v>173.57</c:v>
                </c:pt>
                <c:pt idx="7629">
                  <c:v>178.64</c:v>
                </c:pt>
                <c:pt idx="7630">
                  <c:v>176.59</c:v>
                </c:pt>
                <c:pt idx="7631">
                  <c:v>182.03</c:v>
                </c:pt>
                <c:pt idx="7632">
                  <c:v>188.27</c:v>
                </c:pt>
                <c:pt idx="7633">
                  <c:v>194.59</c:v>
                </c:pt>
                <c:pt idx="7634">
                  <c:v>193.12</c:v>
                </c:pt>
                <c:pt idx="7635">
                  <c:v>197.68</c:v>
                </c:pt>
                <c:pt idx="7636">
                  <c:v>193.34</c:v>
                </c:pt>
                <c:pt idx="7637">
                  <c:v>187.9</c:v>
                </c:pt>
                <c:pt idx="7638">
                  <c:v>189.01</c:v>
                </c:pt>
                <c:pt idx="7639">
                  <c:v>187.54</c:v>
                </c:pt>
                <c:pt idx="7640">
                  <c:v>186.07</c:v>
                </c:pt>
                <c:pt idx="7641">
                  <c:v>183.2</c:v>
                </c:pt>
                <c:pt idx="7642">
                  <c:v>180.48</c:v>
                </c:pt>
                <c:pt idx="7643">
                  <c:v>181.29</c:v>
                </c:pt>
                <c:pt idx="7644">
                  <c:v>181.58</c:v>
                </c:pt>
                <c:pt idx="7645">
                  <c:v>182.76</c:v>
                </c:pt>
                <c:pt idx="7646">
                  <c:v>190.4</c:v>
                </c:pt>
                <c:pt idx="7647">
                  <c:v>186.36</c:v>
                </c:pt>
                <c:pt idx="7648">
                  <c:v>191.58</c:v>
                </c:pt>
                <c:pt idx="7649">
                  <c:v>195.11</c:v>
                </c:pt>
                <c:pt idx="7650">
                  <c:v>194.83</c:v>
                </c:pt>
                <c:pt idx="7651">
                  <c:v>199.51</c:v>
                </c:pt>
                <c:pt idx="7652">
                  <c:v>197.13</c:v>
                </c:pt>
                <c:pt idx="7653">
                  <c:v>191.8</c:v>
                </c:pt>
                <c:pt idx="7654">
                  <c:v>193.34</c:v>
                </c:pt>
                <c:pt idx="7655">
                  <c:v>192.26</c:v>
                </c:pt>
                <c:pt idx="7656">
                  <c:v>185.64</c:v>
                </c:pt>
                <c:pt idx="7657">
                  <c:v>187.39</c:v>
                </c:pt>
                <c:pt idx="7658">
                  <c:v>190.97</c:v>
                </c:pt>
                <c:pt idx="7659">
                  <c:v>193.54</c:v>
                </c:pt>
                <c:pt idx="7660">
                  <c:v>191.06</c:v>
                </c:pt>
                <c:pt idx="7661">
                  <c:v>189.04</c:v>
                </c:pt>
                <c:pt idx="7662">
                  <c:v>196.39</c:v>
                </c:pt>
                <c:pt idx="7663">
                  <c:v>189.78</c:v>
                </c:pt>
                <c:pt idx="7664">
                  <c:v>184.27</c:v>
                </c:pt>
                <c:pt idx="7665">
                  <c:v>183.53</c:v>
                </c:pt>
                <c:pt idx="7666">
                  <c:v>180.04</c:v>
                </c:pt>
                <c:pt idx="7667">
                  <c:v>175.54</c:v>
                </c:pt>
                <c:pt idx="7668">
                  <c:v>179.4</c:v>
                </c:pt>
                <c:pt idx="7669">
                  <c:v>181.97</c:v>
                </c:pt>
                <c:pt idx="7670">
                  <c:v>180.5</c:v>
                </c:pt>
                <c:pt idx="7671">
                  <c:v>175.17</c:v>
                </c:pt>
                <c:pt idx="7672">
                  <c:v>172.51</c:v>
                </c:pt>
                <c:pt idx="7673">
                  <c:v>179.49</c:v>
                </c:pt>
                <c:pt idx="7674">
                  <c:v>177.65</c:v>
                </c:pt>
                <c:pt idx="7675">
                  <c:v>184.17</c:v>
                </c:pt>
                <c:pt idx="7676">
                  <c:v>176.46</c:v>
                </c:pt>
                <c:pt idx="7677">
                  <c:v>180.41</c:v>
                </c:pt>
                <c:pt idx="7678">
                  <c:v>185.74</c:v>
                </c:pt>
                <c:pt idx="7679">
                  <c:v>189.32</c:v>
                </c:pt>
                <c:pt idx="7680">
                  <c:v>186.65</c:v>
                </c:pt>
                <c:pt idx="7681">
                  <c:v>180.78</c:v>
                </c:pt>
                <c:pt idx="7682">
                  <c:v>173.34</c:v>
                </c:pt>
                <c:pt idx="7683">
                  <c:v>178.02</c:v>
                </c:pt>
                <c:pt idx="7684">
                  <c:v>182.61</c:v>
                </c:pt>
                <c:pt idx="7685">
                  <c:v>179.49</c:v>
                </c:pt>
                <c:pt idx="7686">
                  <c:v>182.89</c:v>
                </c:pt>
                <c:pt idx="7687">
                  <c:v>181.69</c:v>
                </c:pt>
                <c:pt idx="7688">
                  <c:v>185.28</c:v>
                </c:pt>
                <c:pt idx="7689">
                  <c:v>189.59</c:v>
                </c:pt>
                <c:pt idx="7690">
                  <c:v>188.77</c:v>
                </c:pt>
                <c:pt idx="7691">
                  <c:v>187.48</c:v>
                </c:pt>
                <c:pt idx="7692">
                  <c:v>199.42</c:v>
                </c:pt>
                <c:pt idx="7693">
                  <c:v>197.13</c:v>
                </c:pt>
                <c:pt idx="7694">
                  <c:v>194.92</c:v>
                </c:pt>
                <c:pt idx="7695">
                  <c:v>200.8</c:v>
                </c:pt>
                <c:pt idx="7696">
                  <c:v>203.46</c:v>
                </c:pt>
                <c:pt idx="7697">
                  <c:v>205.12</c:v>
                </c:pt>
                <c:pt idx="7698">
                  <c:v>205.95</c:v>
                </c:pt>
                <c:pt idx="7699">
                  <c:v>204.38</c:v>
                </c:pt>
                <c:pt idx="7700">
                  <c:v>211.09</c:v>
                </c:pt>
                <c:pt idx="7701">
                  <c:v>208.79</c:v>
                </c:pt>
                <c:pt idx="7702">
                  <c:v>209.44</c:v>
                </c:pt>
                <c:pt idx="7703">
                  <c:v>207.41</c:v>
                </c:pt>
                <c:pt idx="7704">
                  <c:v>200.89</c:v>
                </c:pt>
                <c:pt idx="7705">
                  <c:v>196.02</c:v>
                </c:pt>
                <c:pt idx="7706">
                  <c:v>199.06</c:v>
                </c:pt>
                <c:pt idx="7707">
                  <c:v>195.57</c:v>
                </c:pt>
                <c:pt idx="7708">
                  <c:v>206.5</c:v>
                </c:pt>
                <c:pt idx="7709">
                  <c:v>213.02</c:v>
                </c:pt>
                <c:pt idx="7710">
                  <c:v>206.68</c:v>
                </c:pt>
                <c:pt idx="7711">
                  <c:v>201.26</c:v>
                </c:pt>
                <c:pt idx="7712">
                  <c:v>200.34</c:v>
                </c:pt>
                <c:pt idx="7713">
                  <c:v>199.06</c:v>
                </c:pt>
                <c:pt idx="7714">
                  <c:v>197.13</c:v>
                </c:pt>
                <c:pt idx="7715">
                  <c:v>191.98</c:v>
                </c:pt>
                <c:pt idx="7716">
                  <c:v>192.26</c:v>
                </c:pt>
                <c:pt idx="7717">
                  <c:v>199.06</c:v>
                </c:pt>
                <c:pt idx="7718">
                  <c:v>196.58</c:v>
                </c:pt>
                <c:pt idx="7719">
                  <c:v>200.43</c:v>
                </c:pt>
                <c:pt idx="7720">
                  <c:v>195.29</c:v>
                </c:pt>
                <c:pt idx="7721">
                  <c:v>191.71</c:v>
                </c:pt>
                <c:pt idx="7722">
                  <c:v>188.77</c:v>
                </c:pt>
                <c:pt idx="7723">
                  <c:v>187.85</c:v>
                </c:pt>
                <c:pt idx="7724">
                  <c:v>194.1</c:v>
                </c:pt>
                <c:pt idx="7725">
                  <c:v>190.6</c:v>
                </c:pt>
                <c:pt idx="7726">
                  <c:v>186.2</c:v>
                </c:pt>
                <c:pt idx="7727">
                  <c:v>182.61</c:v>
                </c:pt>
                <c:pt idx="7728">
                  <c:v>187.94</c:v>
                </c:pt>
                <c:pt idx="7729">
                  <c:v>186.01</c:v>
                </c:pt>
                <c:pt idx="7730">
                  <c:v>187.57</c:v>
                </c:pt>
                <c:pt idx="7731">
                  <c:v>191.98</c:v>
                </c:pt>
                <c:pt idx="7732">
                  <c:v>192.53</c:v>
                </c:pt>
                <c:pt idx="7733">
                  <c:v>188.4</c:v>
                </c:pt>
                <c:pt idx="7734">
                  <c:v>193.64</c:v>
                </c:pt>
                <c:pt idx="7735">
                  <c:v>191.34</c:v>
                </c:pt>
                <c:pt idx="7736">
                  <c:v>190.15</c:v>
                </c:pt>
                <c:pt idx="7737">
                  <c:v>188.49</c:v>
                </c:pt>
                <c:pt idx="7738">
                  <c:v>187.02</c:v>
                </c:pt>
                <c:pt idx="7739">
                  <c:v>187.21</c:v>
                </c:pt>
                <c:pt idx="7740">
                  <c:v>190.79</c:v>
                </c:pt>
                <c:pt idx="7741">
                  <c:v>189.32</c:v>
                </c:pt>
                <c:pt idx="7742">
                  <c:v>190.33</c:v>
                </c:pt>
                <c:pt idx="7743">
                  <c:v>191.43</c:v>
                </c:pt>
                <c:pt idx="7744">
                  <c:v>188.86</c:v>
                </c:pt>
                <c:pt idx="7745">
                  <c:v>189.23</c:v>
                </c:pt>
                <c:pt idx="7746">
                  <c:v>187.57</c:v>
                </c:pt>
                <c:pt idx="7747">
                  <c:v>186.65</c:v>
                </c:pt>
                <c:pt idx="7748">
                  <c:v>190.05</c:v>
                </c:pt>
                <c:pt idx="7749">
                  <c:v>192.9</c:v>
                </c:pt>
                <c:pt idx="7750">
                  <c:v>192.35</c:v>
                </c:pt>
                <c:pt idx="7751">
                  <c:v>190.15</c:v>
                </c:pt>
                <c:pt idx="7752">
                  <c:v>188.49</c:v>
                </c:pt>
                <c:pt idx="7753">
                  <c:v>189.14</c:v>
                </c:pt>
                <c:pt idx="7754">
                  <c:v>186.65</c:v>
                </c:pt>
                <c:pt idx="7755">
                  <c:v>187.02</c:v>
                </c:pt>
                <c:pt idx="7756">
                  <c:v>183.53</c:v>
                </c:pt>
                <c:pt idx="7757">
                  <c:v>179.03</c:v>
                </c:pt>
                <c:pt idx="7758">
                  <c:v>185.64</c:v>
                </c:pt>
                <c:pt idx="7759">
                  <c:v>186.38</c:v>
                </c:pt>
                <c:pt idx="7760">
                  <c:v>183.62</c:v>
                </c:pt>
                <c:pt idx="7761">
                  <c:v>183.9</c:v>
                </c:pt>
                <c:pt idx="7762">
                  <c:v>186.65</c:v>
                </c:pt>
                <c:pt idx="7763">
                  <c:v>186.93</c:v>
                </c:pt>
                <c:pt idx="7764">
                  <c:v>186.38</c:v>
                </c:pt>
                <c:pt idx="7765">
                  <c:v>188.12</c:v>
                </c:pt>
                <c:pt idx="7766">
                  <c:v>187.48</c:v>
                </c:pt>
                <c:pt idx="7767">
                  <c:v>186.56</c:v>
                </c:pt>
                <c:pt idx="7768">
                  <c:v>184.45</c:v>
                </c:pt>
                <c:pt idx="7769">
                  <c:v>190.97</c:v>
                </c:pt>
                <c:pt idx="7770">
                  <c:v>186.56</c:v>
                </c:pt>
                <c:pt idx="7771">
                  <c:v>184.82</c:v>
                </c:pt>
                <c:pt idx="7772">
                  <c:v>185.74</c:v>
                </c:pt>
                <c:pt idx="7773">
                  <c:v>186.2</c:v>
                </c:pt>
                <c:pt idx="7774">
                  <c:v>183.16</c:v>
                </c:pt>
                <c:pt idx="7775">
                  <c:v>183.99</c:v>
                </c:pt>
                <c:pt idx="7776">
                  <c:v>183.26</c:v>
                </c:pt>
                <c:pt idx="7777">
                  <c:v>183.62</c:v>
                </c:pt>
                <c:pt idx="7778">
                  <c:v>186.47</c:v>
                </c:pt>
                <c:pt idx="7779">
                  <c:v>182.98</c:v>
                </c:pt>
                <c:pt idx="7780">
                  <c:v>187.94</c:v>
                </c:pt>
                <c:pt idx="7781">
                  <c:v>186.56</c:v>
                </c:pt>
                <c:pt idx="7782">
                  <c:v>189.5</c:v>
                </c:pt>
                <c:pt idx="7783">
                  <c:v>191.52</c:v>
                </c:pt>
                <c:pt idx="7784">
                  <c:v>191.98</c:v>
                </c:pt>
                <c:pt idx="7785">
                  <c:v>190.33</c:v>
                </c:pt>
                <c:pt idx="7786">
                  <c:v>189.41</c:v>
                </c:pt>
                <c:pt idx="7787">
                  <c:v>195.2</c:v>
                </c:pt>
                <c:pt idx="7788">
                  <c:v>192.99</c:v>
                </c:pt>
                <c:pt idx="7789">
                  <c:v>191.43</c:v>
                </c:pt>
                <c:pt idx="7790">
                  <c:v>193.45</c:v>
                </c:pt>
                <c:pt idx="7791">
                  <c:v>196.94</c:v>
                </c:pt>
                <c:pt idx="7792">
                  <c:v>194.74</c:v>
                </c:pt>
                <c:pt idx="7793">
                  <c:v>196.67</c:v>
                </c:pt>
                <c:pt idx="7794">
                  <c:v>195.75</c:v>
                </c:pt>
                <c:pt idx="7795">
                  <c:v>191.98</c:v>
                </c:pt>
                <c:pt idx="7796">
                  <c:v>192.35</c:v>
                </c:pt>
                <c:pt idx="7797">
                  <c:v>188.86</c:v>
                </c:pt>
                <c:pt idx="7798">
                  <c:v>189.78</c:v>
                </c:pt>
                <c:pt idx="7799">
                  <c:v>187.39</c:v>
                </c:pt>
                <c:pt idx="7800">
                  <c:v>187.57</c:v>
                </c:pt>
                <c:pt idx="7801">
                  <c:v>187.94</c:v>
                </c:pt>
                <c:pt idx="7802">
                  <c:v>184.91</c:v>
                </c:pt>
                <c:pt idx="7803">
                  <c:v>196.58</c:v>
                </c:pt>
                <c:pt idx="7804">
                  <c:v>186.2</c:v>
                </c:pt>
                <c:pt idx="7805">
                  <c:v>188.77</c:v>
                </c:pt>
                <c:pt idx="7806">
                  <c:v>189.96</c:v>
                </c:pt>
                <c:pt idx="7807">
                  <c:v>189.87</c:v>
                </c:pt>
                <c:pt idx="7808">
                  <c:v>190.24</c:v>
                </c:pt>
                <c:pt idx="7809">
                  <c:v>191.06</c:v>
                </c:pt>
                <c:pt idx="7810">
                  <c:v>188.77</c:v>
                </c:pt>
                <c:pt idx="7811">
                  <c:v>190.88</c:v>
                </c:pt>
                <c:pt idx="7812">
                  <c:v>188.95</c:v>
                </c:pt>
                <c:pt idx="7813">
                  <c:v>187.76</c:v>
                </c:pt>
                <c:pt idx="7814">
                  <c:v>188.31</c:v>
                </c:pt>
                <c:pt idx="7815">
                  <c:v>190.24</c:v>
                </c:pt>
                <c:pt idx="7816">
                  <c:v>190.24</c:v>
                </c:pt>
                <c:pt idx="7817">
                  <c:v>191.52</c:v>
                </c:pt>
                <c:pt idx="7818">
                  <c:v>193.27</c:v>
                </c:pt>
                <c:pt idx="7819">
                  <c:v>191.62</c:v>
                </c:pt>
                <c:pt idx="7820">
                  <c:v>191.06</c:v>
                </c:pt>
                <c:pt idx="7821">
                  <c:v>190.6</c:v>
                </c:pt>
                <c:pt idx="7822">
                  <c:v>188.58</c:v>
                </c:pt>
                <c:pt idx="7823">
                  <c:v>189.87</c:v>
                </c:pt>
                <c:pt idx="7824">
                  <c:v>189.78</c:v>
                </c:pt>
                <c:pt idx="7825">
                  <c:v>192.63</c:v>
                </c:pt>
                <c:pt idx="7826">
                  <c:v>193.18</c:v>
                </c:pt>
                <c:pt idx="7827">
                  <c:v>193.73</c:v>
                </c:pt>
                <c:pt idx="7828">
                  <c:v>193.27</c:v>
                </c:pt>
                <c:pt idx="7829">
                  <c:v>188.58</c:v>
                </c:pt>
                <c:pt idx="7830">
                  <c:v>190.05</c:v>
                </c:pt>
                <c:pt idx="7831">
                  <c:v>190.42</c:v>
                </c:pt>
                <c:pt idx="7832">
                  <c:v>191.06</c:v>
                </c:pt>
                <c:pt idx="7833">
                  <c:v>191.89</c:v>
                </c:pt>
                <c:pt idx="7834">
                  <c:v>186.29</c:v>
                </c:pt>
                <c:pt idx="7835">
                  <c:v>185.28</c:v>
                </c:pt>
                <c:pt idx="7836">
                  <c:v>179.95</c:v>
                </c:pt>
                <c:pt idx="7837">
                  <c:v>176.64</c:v>
                </c:pt>
                <c:pt idx="7838">
                  <c:v>178.76</c:v>
                </c:pt>
                <c:pt idx="7839">
                  <c:v>178.85</c:v>
                </c:pt>
                <c:pt idx="7840">
                  <c:v>171.5</c:v>
                </c:pt>
                <c:pt idx="7841">
                  <c:v>169.11</c:v>
                </c:pt>
                <c:pt idx="7842">
                  <c:v>169.39</c:v>
                </c:pt>
                <c:pt idx="7843">
                  <c:v>168.83</c:v>
                </c:pt>
                <c:pt idx="7844">
                  <c:v>168.01</c:v>
                </c:pt>
                <c:pt idx="7845">
                  <c:v>167.36</c:v>
                </c:pt>
                <c:pt idx="7846">
                  <c:v>170.03</c:v>
                </c:pt>
                <c:pt idx="7847">
                  <c:v>165.34</c:v>
                </c:pt>
                <c:pt idx="7848">
                  <c:v>161.03</c:v>
                </c:pt>
                <c:pt idx="7849">
                  <c:v>161.49</c:v>
                </c:pt>
                <c:pt idx="7850">
                  <c:v>157.44</c:v>
                </c:pt>
                <c:pt idx="7851">
                  <c:v>166.45</c:v>
                </c:pt>
                <c:pt idx="7852">
                  <c:v>164.33</c:v>
                </c:pt>
                <c:pt idx="7853">
                  <c:v>166.35</c:v>
                </c:pt>
                <c:pt idx="7854">
                  <c:v>169.84</c:v>
                </c:pt>
                <c:pt idx="7855">
                  <c:v>167.82</c:v>
                </c:pt>
                <c:pt idx="7856">
                  <c:v>167.73</c:v>
                </c:pt>
                <c:pt idx="7857">
                  <c:v>170.76</c:v>
                </c:pt>
                <c:pt idx="7858">
                  <c:v>171.41</c:v>
                </c:pt>
                <c:pt idx="7859">
                  <c:v>171.22</c:v>
                </c:pt>
                <c:pt idx="7860">
                  <c:v>172.51</c:v>
                </c:pt>
                <c:pt idx="7861">
                  <c:v>172.42</c:v>
                </c:pt>
                <c:pt idx="7862">
                  <c:v>172.51</c:v>
                </c:pt>
                <c:pt idx="7863">
                  <c:v>170.67</c:v>
                </c:pt>
                <c:pt idx="7864">
                  <c:v>168.19</c:v>
                </c:pt>
                <c:pt idx="7865">
                  <c:v>170.03</c:v>
                </c:pt>
                <c:pt idx="7866">
                  <c:v>170.49</c:v>
                </c:pt>
                <c:pt idx="7867">
                  <c:v>173.06</c:v>
                </c:pt>
                <c:pt idx="7868">
                  <c:v>172.97</c:v>
                </c:pt>
                <c:pt idx="7869">
                  <c:v>171.87</c:v>
                </c:pt>
                <c:pt idx="7870">
                  <c:v>170.95</c:v>
                </c:pt>
                <c:pt idx="7871">
                  <c:v>168.83</c:v>
                </c:pt>
                <c:pt idx="7872">
                  <c:v>168.28</c:v>
                </c:pt>
                <c:pt idx="7873">
                  <c:v>169.2</c:v>
                </c:pt>
                <c:pt idx="7874">
                  <c:v>170.67</c:v>
                </c:pt>
                <c:pt idx="7875">
                  <c:v>168.83</c:v>
                </c:pt>
                <c:pt idx="7876">
                  <c:v>163.51</c:v>
                </c:pt>
                <c:pt idx="7877">
                  <c:v>164.24</c:v>
                </c:pt>
                <c:pt idx="7878">
                  <c:v>163.22999999999999</c:v>
                </c:pt>
                <c:pt idx="7879">
                  <c:v>160.11000000000001</c:v>
                </c:pt>
                <c:pt idx="7880">
                  <c:v>161.21</c:v>
                </c:pt>
                <c:pt idx="7881">
                  <c:v>158.82</c:v>
                </c:pt>
                <c:pt idx="7882">
                  <c:v>162.22</c:v>
                </c:pt>
                <c:pt idx="7883">
                  <c:v>162.59</c:v>
                </c:pt>
                <c:pt idx="7884">
                  <c:v>159.91999999999999</c:v>
                </c:pt>
                <c:pt idx="7885">
                  <c:v>157.54</c:v>
                </c:pt>
                <c:pt idx="7886">
                  <c:v>160.19999999999999</c:v>
                </c:pt>
                <c:pt idx="7887">
                  <c:v>163.13999999999999</c:v>
                </c:pt>
                <c:pt idx="7888">
                  <c:v>160.93</c:v>
                </c:pt>
                <c:pt idx="7889">
                  <c:v>160.66</c:v>
                </c:pt>
                <c:pt idx="7890">
                  <c:v>161.49</c:v>
                </c:pt>
                <c:pt idx="7891">
                  <c:v>161.30000000000001</c:v>
                </c:pt>
                <c:pt idx="7892">
                  <c:v>157.81</c:v>
                </c:pt>
                <c:pt idx="7893">
                  <c:v>156.07</c:v>
                </c:pt>
                <c:pt idx="7894">
                  <c:v>160.57</c:v>
                </c:pt>
                <c:pt idx="7895">
                  <c:v>164.79</c:v>
                </c:pt>
                <c:pt idx="7896">
                  <c:v>164.88</c:v>
                </c:pt>
                <c:pt idx="7897">
                  <c:v>171.59</c:v>
                </c:pt>
                <c:pt idx="7898">
                  <c:v>170.86</c:v>
                </c:pt>
                <c:pt idx="7899">
                  <c:v>175.72</c:v>
                </c:pt>
                <c:pt idx="7900">
                  <c:v>175.91</c:v>
                </c:pt>
                <c:pt idx="7901">
                  <c:v>173.7</c:v>
                </c:pt>
                <c:pt idx="7902">
                  <c:v>172.78</c:v>
                </c:pt>
                <c:pt idx="7903">
                  <c:v>179.86</c:v>
                </c:pt>
                <c:pt idx="7904">
                  <c:v>185.46</c:v>
                </c:pt>
                <c:pt idx="7905">
                  <c:v>180.22</c:v>
                </c:pt>
                <c:pt idx="7906">
                  <c:v>189.04</c:v>
                </c:pt>
                <c:pt idx="7907">
                  <c:v>184.82</c:v>
                </c:pt>
                <c:pt idx="7908">
                  <c:v>190.97</c:v>
                </c:pt>
                <c:pt idx="7909">
                  <c:v>186.38</c:v>
                </c:pt>
                <c:pt idx="7910">
                  <c:v>180.32</c:v>
                </c:pt>
                <c:pt idx="7911">
                  <c:v>187.39</c:v>
                </c:pt>
                <c:pt idx="7912">
                  <c:v>185.37</c:v>
                </c:pt>
                <c:pt idx="7913">
                  <c:v>186.47</c:v>
                </c:pt>
                <c:pt idx="7914">
                  <c:v>190.33</c:v>
                </c:pt>
                <c:pt idx="7915">
                  <c:v>193.36</c:v>
                </c:pt>
                <c:pt idx="7916">
                  <c:v>196.76</c:v>
                </c:pt>
                <c:pt idx="7917">
                  <c:v>197.86</c:v>
                </c:pt>
                <c:pt idx="7918">
                  <c:v>198.23</c:v>
                </c:pt>
                <c:pt idx="7919">
                  <c:v>195.29</c:v>
                </c:pt>
                <c:pt idx="7920">
                  <c:v>191.89</c:v>
                </c:pt>
                <c:pt idx="7921">
                  <c:v>193.45</c:v>
                </c:pt>
                <c:pt idx="7922">
                  <c:v>193.27</c:v>
                </c:pt>
                <c:pt idx="7923">
                  <c:v>197.68</c:v>
                </c:pt>
                <c:pt idx="7924">
                  <c:v>196.85</c:v>
                </c:pt>
                <c:pt idx="7925">
                  <c:v>199.79</c:v>
                </c:pt>
                <c:pt idx="7926">
                  <c:v>200.89</c:v>
                </c:pt>
                <c:pt idx="7927">
                  <c:v>193.73</c:v>
                </c:pt>
                <c:pt idx="7928">
                  <c:v>188.03</c:v>
                </c:pt>
                <c:pt idx="7929">
                  <c:v>184.91</c:v>
                </c:pt>
                <c:pt idx="7930">
                  <c:v>188.86</c:v>
                </c:pt>
                <c:pt idx="7931">
                  <c:v>189.23</c:v>
                </c:pt>
                <c:pt idx="7932">
                  <c:v>187.76</c:v>
                </c:pt>
                <c:pt idx="7933">
                  <c:v>184.73</c:v>
                </c:pt>
                <c:pt idx="7934">
                  <c:v>185.46</c:v>
                </c:pt>
                <c:pt idx="7935">
                  <c:v>191.62</c:v>
                </c:pt>
                <c:pt idx="7936">
                  <c:v>192.17</c:v>
                </c:pt>
                <c:pt idx="7937">
                  <c:v>186.56</c:v>
                </c:pt>
                <c:pt idx="7938">
                  <c:v>186.47</c:v>
                </c:pt>
                <c:pt idx="7939">
                  <c:v>185.74</c:v>
                </c:pt>
                <c:pt idx="7940">
                  <c:v>181.33</c:v>
                </c:pt>
                <c:pt idx="7941">
                  <c:v>184.63</c:v>
                </c:pt>
                <c:pt idx="7942">
                  <c:v>179.03</c:v>
                </c:pt>
                <c:pt idx="7943">
                  <c:v>179.03</c:v>
                </c:pt>
                <c:pt idx="7944">
                  <c:v>182.89</c:v>
                </c:pt>
                <c:pt idx="7945">
                  <c:v>183.53</c:v>
                </c:pt>
                <c:pt idx="7946">
                  <c:v>182.25</c:v>
                </c:pt>
                <c:pt idx="7947">
                  <c:v>185</c:v>
                </c:pt>
                <c:pt idx="7948">
                  <c:v>182.71</c:v>
                </c:pt>
                <c:pt idx="7949">
                  <c:v>179.03</c:v>
                </c:pt>
                <c:pt idx="7950">
                  <c:v>174.81</c:v>
                </c:pt>
                <c:pt idx="7951">
                  <c:v>180.32</c:v>
                </c:pt>
                <c:pt idx="7952">
                  <c:v>181.69</c:v>
                </c:pt>
                <c:pt idx="7953">
                  <c:v>177.84</c:v>
                </c:pt>
                <c:pt idx="7954">
                  <c:v>179.4</c:v>
                </c:pt>
                <c:pt idx="7955">
                  <c:v>183.16</c:v>
                </c:pt>
                <c:pt idx="7956">
                  <c:v>183.53</c:v>
                </c:pt>
                <c:pt idx="7957">
                  <c:v>173.34</c:v>
                </c:pt>
                <c:pt idx="7958">
                  <c:v>173.43</c:v>
                </c:pt>
                <c:pt idx="7959">
                  <c:v>174.07</c:v>
                </c:pt>
                <c:pt idx="7960">
                  <c:v>172.33</c:v>
                </c:pt>
                <c:pt idx="7961">
                  <c:v>172.97</c:v>
                </c:pt>
                <c:pt idx="7962">
                  <c:v>173.61</c:v>
                </c:pt>
                <c:pt idx="7963">
                  <c:v>171.41</c:v>
                </c:pt>
                <c:pt idx="7964">
                  <c:v>171.96</c:v>
                </c:pt>
                <c:pt idx="7965">
                  <c:v>173.34</c:v>
                </c:pt>
                <c:pt idx="7966">
                  <c:v>175.54</c:v>
                </c:pt>
                <c:pt idx="7967">
                  <c:v>174.62</c:v>
                </c:pt>
                <c:pt idx="7968">
                  <c:v>175.17</c:v>
                </c:pt>
                <c:pt idx="7969">
                  <c:v>174.62</c:v>
                </c:pt>
                <c:pt idx="7970">
                  <c:v>173.7</c:v>
                </c:pt>
                <c:pt idx="7971">
                  <c:v>169.94</c:v>
                </c:pt>
                <c:pt idx="7972">
                  <c:v>166.63</c:v>
                </c:pt>
                <c:pt idx="7973">
                  <c:v>169.29</c:v>
                </c:pt>
                <c:pt idx="7974">
                  <c:v>171.31</c:v>
                </c:pt>
                <c:pt idx="7975">
                  <c:v>170.4</c:v>
                </c:pt>
                <c:pt idx="7976">
                  <c:v>174.35</c:v>
                </c:pt>
                <c:pt idx="7977">
                  <c:v>177.19</c:v>
                </c:pt>
                <c:pt idx="7978">
                  <c:v>175.45</c:v>
                </c:pt>
                <c:pt idx="7979">
                  <c:v>177.74</c:v>
                </c:pt>
                <c:pt idx="7980">
                  <c:v>177.65</c:v>
                </c:pt>
                <c:pt idx="7981">
                  <c:v>179.58</c:v>
                </c:pt>
                <c:pt idx="7982">
                  <c:v>177.93</c:v>
                </c:pt>
                <c:pt idx="7983">
                  <c:v>179.86</c:v>
                </c:pt>
                <c:pt idx="7984">
                  <c:v>179.31</c:v>
                </c:pt>
                <c:pt idx="7985">
                  <c:v>177.93</c:v>
                </c:pt>
                <c:pt idx="7986">
                  <c:v>177.47</c:v>
                </c:pt>
                <c:pt idx="7987">
                  <c:v>177.01</c:v>
                </c:pt>
                <c:pt idx="7988">
                  <c:v>175.36</c:v>
                </c:pt>
                <c:pt idx="7989">
                  <c:v>177.93</c:v>
                </c:pt>
                <c:pt idx="7990">
                  <c:v>179.03</c:v>
                </c:pt>
                <c:pt idx="7991">
                  <c:v>182.15</c:v>
                </c:pt>
                <c:pt idx="7992">
                  <c:v>183.26</c:v>
                </c:pt>
                <c:pt idx="7993">
                  <c:v>179.67</c:v>
                </c:pt>
                <c:pt idx="7994">
                  <c:v>179.58</c:v>
                </c:pt>
                <c:pt idx="7995">
                  <c:v>180.22</c:v>
                </c:pt>
                <c:pt idx="7996">
                  <c:v>179.77</c:v>
                </c:pt>
                <c:pt idx="7997">
                  <c:v>183.81</c:v>
                </c:pt>
                <c:pt idx="7998">
                  <c:v>183.81</c:v>
                </c:pt>
                <c:pt idx="7999">
                  <c:v>181.14</c:v>
                </c:pt>
                <c:pt idx="8000">
                  <c:v>186.65</c:v>
                </c:pt>
                <c:pt idx="8001">
                  <c:v>187.76</c:v>
                </c:pt>
                <c:pt idx="8002">
                  <c:v>186.29</c:v>
                </c:pt>
                <c:pt idx="8003">
                  <c:v>188.58</c:v>
                </c:pt>
                <c:pt idx="8004">
                  <c:v>193.08</c:v>
                </c:pt>
                <c:pt idx="8005">
                  <c:v>195.57</c:v>
                </c:pt>
                <c:pt idx="8006">
                  <c:v>192.35</c:v>
                </c:pt>
                <c:pt idx="8007">
                  <c:v>190.33</c:v>
                </c:pt>
                <c:pt idx="8008">
                  <c:v>191.34</c:v>
                </c:pt>
                <c:pt idx="8009">
                  <c:v>189.59</c:v>
                </c:pt>
                <c:pt idx="8010">
                  <c:v>190.24</c:v>
                </c:pt>
                <c:pt idx="8011">
                  <c:v>188.03</c:v>
                </c:pt>
                <c:pt idx="8012">
                  <c:v>187.94</c:v>
                </c:pt>
                <c:pt idx="8013">
                  <c:v>187.11</c:v>
                </c:pt>
                <c:pt idx="8014">
                  <c:v>186.93</c:v>
                </c:pt>
                <c:pt idx="8015">
                  <c:v>189.59</c:v>
                </c:pt>
                <c:pt idx="8016">
                  <c:v>187.3</c:v>
                </c:pt>
                <c:pt idx="8017">
                  <c:v>189.32</c:v>
                </c:pt>
                <c:pt idx="8018">
                  <c:v>189.87</c:v>
                </c:pt>
                <c:pt idx="8019">
                  <c:v>188.31</c:v>
                </c:pt>
                <c:pt idx="8020">
                  <c:v>187.48</c:v>
                </c:pt>
                <c:pt idx="8021">
                  <c:v>185.83</c:v>
                </c:pt>
                <c:pt idx="8022">
                  <c:v>189.96</c:v>
                </c:pt>
                <c:pt idx="8023">
                  <c:v>187.02</c:v>
                </c:pt>
                <c:pt idx="8024">
                  <c:v>186.56</c:v>
                </c:pt>
                <c:pt idx="8025">
                  <c:v>184.73</c:v>
                </c:pt>
                <c:pt idx="8026">
                  <c:v>186.38</c:v>
                </c:pt>
                <c:pt idx="8027">
                  <c:v>188.12</c:v>
                </c:pt>
                <c:pt idx="8028">
                  <c:v>189.41</c:v>
                </c:pt>
                <c:pt idx="8029">
                  <c:v>187.02</c:v>
                </c:pt>
                <c:pt idx="8030">
                  <c:v>189.32</c:v>
                </c:pt>
                <c:pt idx="8031">
                  <c:v>195.11</c:v>
                </c:pt>
                <c:pt idx="8032">
                  <c:v>194.83</c:v>
                </c:pt>
                <c:pt idx="8033">
                  <c:v>194.19</c:v>
                </c:pt>
                <c:pt idx="8034">
                  <c:v>201.17</c:v>
                </c:pt>
                <c:pt idx="8035">
                  <c:v>199.61</c:v>
                </c:pt>
                <c:pt idx="8036">
                  <c:v>194.92</c:v>
                </c:pt>
                <c:pt idx="8037">
                  <c:v>196.58</c:v>
                </c:pt>
                <c:pt idx="8038">
                  <c:v>195.47</c:v>
                </c:pt>
                <c:pt idx="8039">
                  <c:v>195.66</c:v>
                </c:pt>
                <c:pt idx="8040">
                  <c:v>195.47</c:v>
                </c:pt>
                <c:pt idx="8041">
                  <c:v>196.48</c:v>
                </c:pt>
                <c:pt idx="8042">
                  <c:v>195.01</c:v>
                </c:pt>
                <c:pt idx="8043">
                  <c:v>198.14</c:v>
                </c:pt>
                <c:pt idx="8044">
                  <c:v>195.66</c:v>
                </c:pt>
                <c:pt idx="8045">
                  <c:v>202</c:v>
                </c:pt>
                <c:pt idx="8046">
                  <c:v>204.38</c:v>
                </c:pt>
                <c:pt idx="8047">
                  <c:v>201.44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21E-4ECF-8BBF-B6E0F223D16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15556224"/>
        <c:axId val="1994667168"/>
      </c:lineChart>
      <c:catAx>
        <c:axId val="2115556224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94667168"/>
        <c:crosses val="autoZero"/>
        <c:auto val="1"/>
        <c:lblAlgn val="ctr"/>
        <c:lblOffset val="100"/>
        <c:noMultiLvlLbl val="0"/>
      </c:catAx>
      <c:valAx>
        <c:axId val="19946671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15556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25400" cap="flat" cmpd="sng" algn="ctr">
      <a:solidFill>
        <a:schemeClr val="dk1"/>
      </a:solidFill>
      <a:prstDash val="solid"/>
    </a:ln>
    <a:effectLst/>
  </c:spPr>
  <c:txPr>
    <a:bodyPr/>
    <a:lstStyle/>
    <a:p>
      <a:pPr>
        <a:defRPr>
          <a:solidFill>
            <a:schemeClr val="dk1"/>
          </a:solidFill>
          <a:latin typeface="+mn-lt"/>
          <a:ea typeface="+mn-ea"/>
          <a:cs typeface="+mn-cs"/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1E87E189-6C5B-407A-8C9C-037652DF4375}" type="datetimeFigureOut">
              <a:rPr lang="ko-KR" altLang="en-US"/>
              <a:pPr>
                <a:defRPr/>
              </a:pPr>
              <a:t>2020-12-23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8F4EAE81-9DBC-4710-9D8E-CF567DE0E96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70509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9BF19223-5703-41A8-A9D5-61472C906AB4}" type="datetimeFigureOut">
              <a:rPr lang="ko-KR" altLang="en-US"/>
              <a:pPr>
                <a:defRPr/>
              </a:pPr>
              <a:t>2020-12-23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E52A5C06-F27B-49E9-9B9A-EAE022DB5D8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201872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90028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80056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470084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960113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450140" algn="l" defTabSz="98005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940168" algn="l" defTabSz="98005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430196" algn="l" defTabSz="98005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920225" algn="l" defTabSz="98005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52A5C06-F27B-49E9-9B9A-EAE022DB5D80}" type="slidenum">
              <a:rPr lang="ko-KR" altLang="en-US" smtClean="0"/>
              <a:pPr>
                <a:defRPr/>
              </a:pPr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067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52A5C06-F27B-49E9-9B9A-EAE022DB5D80}" type="slidenum">
              <a:rPr lang="ko-KR" altLang="en-US" smtClean="0"/>
              <a:pPr>
                <a:defRPr/>
              </a:pPr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477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52A5C06-F27B-49E9-9B9A-EAE022DB5D80}" type="slidenum">
              <a:rPr lang="ko-KR" altLang="en-US" smtClean="0"/>
              <a:pPr>
                <a:defRPr/>
              </a:pPr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75864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52A5C06-F27B-49E9-9B9A-EAE022DB5D80}" type="slidenum">
              <a:rPr lang="ko-KR" altLang="en-US" smtClean="0"/>
              <a:pPr>
                <a:defRPr/>
              </a:pPr>
              <a:t>62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9415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52A5C06-F27B-49E9-9B9A-EAE022DB5D80}" type="slidenum">
              <a:rPr lang="ko-KR" altLang="en-US" smtClean="0"/>
              <a:pPr>
                <a:defRPr/>
              </a:pPr>
              <a:t>76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71326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52A5C06-F27B-49E9-9B9A-EAE022DB5D80}" type="slidenum">
              <a:rPr lang="ko-KR" altLang="en-US" smtClean="0"/>
              <a:pPr>
                <a:defRPr/>
              </a:pPr>
              <a:t>121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9224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562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666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7235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" descr="[교안]생애주기-및-생애학습의-이해_본문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3"/>
            <a:ext cx="915035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310_2"/>
          <p:cNvPicPr>
            <a:picLocks noChangeAspect="1" noChangeArrowheads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" y="5675322"/>
            <a:ext cx="9144000" cy="120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1233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" descr="[교안]생애주기-및-생애학습의-이해_본문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3"/>
            <a:ext cx="915035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310_2"/>
          <p:cNvPicPr>
            <a:picLocks noChangeAspect="1" noChangeArrowheads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" y="5675322"/>
            <a:ext cx="9144000" cy="120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18629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" descr="[교안]생애주기-및-생애학습의-이해_본문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3"/>
            <a:ext cx="915035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310_2"/>
          <p:cNvPicPr>
            <a:picLocks noChangeAspect="1" noChangeArrowheads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" y="5675322"/>
            <a:ext cx="9144000" cy="120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49429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" descr="[교안]생애주기-및-생애학습의-이해_본문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3"/>
            <a:ext cx="915035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310_2"/>
          <p:cNvPicPr>
            <a:picLocks noChangeAspect="1" noChangeArrowheads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" y="5675322"/>
            <a:ext cx="9144000" cy="120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00411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6" y="2130434"/>
            <a:ext cx="7772401" cy="1470026"/>
          </a:xfrm>
          <a:noFill/>
        </p:spPr>
        <p:txBody>
          <a:bodyPr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2" y="3886207"/>
            <a:ext cx="6400801" cy="1752601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900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80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700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601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501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401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301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20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5" y="6356357"/>
            <a:ext cx="2133600" cy="3651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5" y="6356357"/>
            <a:ext cx="2895602" cy="3651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34707A97-2697-41F0-843B-E029197BBBC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93" y="149642"/>
            <a:ext cx="2274990" cy="689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573675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5" y="6356357"/>
            <a:ext cx="2133600" cy="3651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5" y="6356357"/>
            <a:ext cx="2895602" cy="3651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7136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9" y="4406909"/>
            <a:ext cx="7772401" cy="1362075"/>
          </a:xfrm>
        </p:spPr>
        <p:txBody>
          <a:bodyPr anchor="t"/>
          <a:lstStyle>
            <a:lvl1pPr algn="l">
              <a:defRPr sz="43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9" y="2906720"/>
            <a:ext cx="7772401" cy="1500187"/>
          </a:xfrm>
        </p:spPr>
        <p:txBody>
          <a:bodyPr anchor="b"/>
          <a:lstStyle>
            <a:lvl1pPr marL="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1pPr>
            <a:lvl2pPr marL="49002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80056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3pPr>
            <a:lvl4pPr marL="147008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96011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4501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94016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43019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92022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5" y="6356357"/>
            <a:ext cx="2133600" cy="3651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5" y="6356357"/>
            <a:ext cx="2895602" cy="3651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6818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5" y="1600205"/>
            <a:ext cx="4038601" cy="4525964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1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5" y="1600205"/>
            <a:ext cx="4038601" cy="4525964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1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5" y="6356357"/>
            <a:ext cx="2133600" cy="3651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5" y="6356357"/>
            <a:ext cx="2895602" cy="3651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20AE8D92-9743-439D-8599-32D77AE29DE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93" y="149642"/>
            <a:ext cx="2274990" cy="689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69233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9819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7" y="1535118"/>
            <a:ext cx="4040190" cy="639763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490028" indent="0">
              <a:buNone/>
              <a:defRPr sz="2100" b="1"/>
            </a:lvl2pPr>
            <a:lvl3pPr marL="980056" indent="0">
              <a:buNone/>
              <a:defRPr sz="2000" b="1"/>
            </a:lvl3pPr>
            <a:lvl4pPr marL="1470084" indent="0">
              <a:buNone/>
              <a:defRPr sz="1700" b="1"/>
            </a:lvl4pPr>
            <a:lvl5pPr marL="1960113" indent="0">
              <a:buNone/>
              <a:defRPr sz="1700" b="1"/>
            </a:lvl5pPr>
            <a:lvl6pPr marL="2450140" indent="0">
              <a:buNone/>
              <a:defRPr sz="1700" b="1"/>
            </a:lvl6pPr>
            <a:lvl7pPr marL="2940168" indent="0">
              <a:buNone/>
              <a:defRPr sz="1700" b="1"/>
            </a:lvl7pPr>
            <a:lvl8pPr marL="3430196" indent="0">
              <a:buNone/>
              <a:defRPr sz="1700" b="1"/>
            </a:lvl8pPr>
            <a:lvl9pPr marL="3920225" indent="0">
              <a:buNone/>
              <a:defRPr sz="17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7" y="2174878"/>
            <a:ext cx="4040190" cy="3951288"/>
          </a:xfrm>
        </p:spPr>
        <p:txBody>
          <a:bodyPr/>
          <a:lstStyle>
            <a:lvl1pPr>
              <a:defRPr sz="2700"/>
            </a:lvl1pPr>
            <a:lvl2pPr>
              <a:defRPr sz="2100"/>
            </a:lvl2pPr>
            <a:lvl3pPr>
              <a:defRPr sz="20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31" y="1535118"/>
            <a:ext cx="4041775" cy="639763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490028" indent="0">
              <a:buNone/>
              <a:defRPr sz="2100" b="1"/>
            </a:lvl2pPr>
            <a:lvl3pPr marL="980056" indent="0">
              <a:buNone/>
              <a:defRPr sz="2000" b="1"/>
            </a:lvl3pPr>
            <a:lvl4pPr marL="1470084" indent="0">
              <a:buNone/>
              <a:defRPr sz="1700" b="1"/>
            </a:lvl4pPr>
            <a:lvl5pPr marL="1960113" indent="0">
              <a:buNone/>
              <a:defRPr sz="1700" b="1"/>
            </a:lvl5pPr>
            <a:lvl6pPr marL="2450140" indent="0">
              <a:buNone/>
              <a:defRPr sz="1700" b="1"/>
            </a:lvl6pPr>
            <a:lvl7pPr marL="2940168" indent="0">
              <a:buNone/>
              <a:defRPr sz="1700" b="1"/>
            </a:lvl7pPr>
            <a:lvl8pPr marL="3430196" indent="0">
              <a:buNone/>
              <a:defRPr sz="1700" b="1"/>
            </a:lvl8pPr>
            <a:lvl9pPr marL="3920225" indent="0">
              <a:buNone/>
              <a:defRPr sz="17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31" y="2174878"/>
            <a:ext cx="4041775" cy="3951288"/>
          </a:xfrm>
        </p:spPr>
        <p:txBody>
          <a:bodyPr/>
          <a:lstStyle>
            <a:lvl1pPr>
              <a:defRPr sz="2700"/>
            </a:lvl1pPr>
            <a:lvl2pPr>
              <a:defRPr sz="2100"/>
            </a:lvl2pPr>
            <a:lvl3pPr>
              <a:defRPr sz="20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5" y="6356357"/>
            <a:ext cx="2133600" cy="3651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5" y="6356357"/>
            <a:ext cx="2895602" cy="3651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8161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5" y="6356357"/>
            <a:ext cx="2133600" cy="3651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5" y="6356357"/>
            <a:ext cx="2895602" cy="3651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11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5" y="6356357"/>
            <a:ext cx="2133600" cy="3651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5" y="6356357"/>
            <a:ext cx="2895602" cy="3651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0289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4" y="273056"/>
            <a:ext cx="3008313" cy="1162051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4" y="273059"/>
            <a:ext cx="5111753" cy="5853113"/>
          </a:xfrm>
        </p:spPr>
        <p:txBody>
          <a:bodyPr/>
          <a:lstStyle>
            <a:lvl1pPr>
              <a:defRPr sz="3300"/>
            </a:lvl1pPr>
            <a:lvl2pPr>
              <a:defRPr sz="3100"/>
            </a:lvl2pPr>
            <a:lvl3pPr>
              <a:defRPr sz="27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4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90028" indent="0">
              <a:buNone/>
              <a:defRPr sz="1200"/>
            </a:lvl2pPr>
            <a:lvl3pPr marL="980056" indent="0">
              <a:buNone/>
              <a:defRPr sz="1200"/>
            </a:lvl3pPr>
            <a:lvl4pPr marL="1470084" indent="0">
              <a:buNone/>
              <a:defRPr sz="1000"/>
            </a:lvl4pPr>
            <a:lvl5pPr marL="1960113" indent="0">
              <a:buNone/>
              <a:defRPr sz="1000"/>
            </a:lvl5pPr>
            <a:lvl6pPr marL="2450140" indent="0">
              <a:buNone/>
              <a:defRPr sz="1000"/>
            </a:lvl6pPr>
            <a:lvl7pPr marL="2940168" indent="0">
              <a:buNone/>
              <a:defRPr sz="1000"/>
            </a:lvl7pPr>
            <a:lvl8pPr marL="3430196" indent="0">
              <a:buNone/>
              <a:defRPr sz="1000"/>
            </a:lvl8pPr>
            <a:lvl9pPr marL="3920225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5" y="6356357"/>
            <a:ext cx="2133600" cy="3651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5" y="6356357"/>
            <a:ext cx="2895602" cy="3651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062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90" y="4800607"/>
            <a:ext cx="5486400" cy="566737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90" y="612780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300"/>
            </a:lvl1pPr>
            <a:lvl2pPr marL="490028" indent="0">
              <a:buNone/>
              <a:defRPr sz="3100"/>
            </a:lvl2pPr>
            <a:lvl3pPr marL="980056" indent="0">
              <a:buNone/>
              <a:defRPr sz="2700"/>
            </a:lvl3pPr>
            <a:lvl4pPr marL="1470084" indent="0">
              <a:buNone/>
              <a:defRPr sz="2100"/>
            </a:lvl4pPr>
            <a:lvl5pPr marL="1960113" indent="0">
              <a:buNone/>
              <a:defRPr sz="2100"/>
            </a:lvl5pPr>
            <a:lvl6pPr marL="2450140" indent="0">
              <a:buNone/>
              <a:defRPr sz="2100"/>
            </a:lvl6pPr>
            <a:lvl7pPr marL="2940168" indent="0">
              <a:buNone/>
              <a:defRPr sz="2100"/>
            </a:lvl7pPr>
            <a:lvl8pPr marL="3430196" indent="0">
              <a:buNone/>
              <a:defRPr sz="2100"/>
            </a:lvl8pPr>
            <a:lvl9pPr marL="3920225" indent="0">
              <a:buNone/>
              <a:defRPr sz="2100"/>
            </a:lvl9pPr>
          </a:lstStyle>
          <a:p>
            <a:pPr lv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90" y="5367339"/>
            <a:ext cx="5486400" cy="804864"/>
          </a:xfrm>
        </p:spPr>
        <p:txBody>
          <a:bodyPr/>
          <a:lstStyle>
            <a:lvl1pPr marL="0" indent="0">
              <a:buNone/>
              <a:defRPr sz="1400"/>
            </a:lvl1pPr>
            <a:lvl2pPr marL="490028" indent="0">
              <a:buNone/>
              <a:defRPr sz="1200"/>
            </a:lvl2pPr>
            <a:lvl3pPr marL="980056" indent="0">
              <a:buNone/>
              <a:defRPr sz="1200"/>
            </a:lvl3pPr>
            <a:lvl4pPr marL="1470084" indent="0">
              <a:buNone/>
              <a:defRPr sz="1000"/>
            </a:lvl4pPr>
            <a:lvl5pPr marL="1960113" indent="0">
              <a:buNone/>
              <a:defRPr sz="1000"/>
            </a:lvl5pPr>
            <a:lvl6pPr marL="2450140" indent="0">
              <a:buNone/>
              <a:defRPr sz="1000"/>
            </a:lvl6pPr>
            <a:lvl7pPr marL="2940168" indent="0">
              <a:buNone/>
              <a:defRPr sz="1000"/>
            </a:lvl7pPr>
            <a:lvl8pPr marL="3430196" indent="0">
              <a:buNone/>
              <a:defRPr sz="1000"/>
            </a:lvl8pPr>
            <a:lvl9pPr marL="3920225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5" y="6356357"/>
            <a:ext cx="2133600" cy="3651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5" y="6356357"/>
            <a:ext cx="2895602" cy="3651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0991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5" y="6356357"/>
            <a:ext cx="2133600" cy="3651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5" y="6356357"/>
            <a:ext cx="2895602" cy="3651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6633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6" y="274644"/>
            <a:ext cx="2057399" cy="585152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8" y="274644"/>
            <a:ext cx="6019799" cy="585152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5" y="6356357"/>
            <a:ext cx="2133600" cy="3651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5" y="6356357"/>
            <a:ext cx="2895602" cy="3651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59913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" descr="[교안]생애주기-및-생애학습의-이해_본문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3"/>
            <a:ext cx="915035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310_2"/>
          <p:cNvPicPr>
            <a:picLocks noChangeAspect="1" noChangeArrowheads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" y="5675322"/>
            <a:ext cx="9144000" cy="120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250079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" descr="[교안]생애주기-및-생애학습의-이해_본문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3"/>
            <a:ext cx="915035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310_2"/>
          <p:cNvPicPr>
            <a:picLocks noChangeAspect="1" noChangeArrowheads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" y="5675322"/>
            <a:ext cx="9144000" cy="120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13192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" descr="[교안]생애주기-및-생애학습의-이해_본문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3"/>
            <a:ext cx="915035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310_2"/>
          <p:cNvPicPr>
            <a:picLocks noChangeAspect="1" noChangeArrowheads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" y="5675322"/>
            <a:ext cx="9144000" cy="120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60950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849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" descr="[교안]생애주기-및-생애학습의-이해_본문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3"/>
            <a:ext cx="915035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310_2"/>
          <p:cNvPicPr>
            <a:picLocks noChangeAspect="1" noChangeArrowheads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" y="5675322"/>
            <a:ext cx="9144000" cy="120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27311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56284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57703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723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45958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686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57584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02373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03298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509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51127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39162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973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879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369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516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076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97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430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686" r:id="rId12"/>
    <p:sldLayoutId id="2147483687" r:id="rId13"/>
    <p:sldLayoutId id="2147483688" r:id="rId14"/>
    <p:sldLayoutId id="214748368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01768"/>
            <a:ext cx="9144000" cy="356232"/>
          </a:xfrm>
          <a:prstGeom prst="rect">
            <a:avLst/>
          </a:prstGeom>
          <a:pattFill prst="ltDnDiag">
            <a:fgClr>
              <a:schemeClr val="accent5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vert="horz" wrap="square" lIns="98006" tIns="49002" rIns="98006" bIns="49002" numCol="1" anchor="ctr" anchorCtr="0" compatLnSpc="1">
            <a:prstTxWarp prst="textNoShape">
              <a:avLst/>
            </a:prstTxWarp>
          </a:bodyPr>
          <a:lstStyle/>
          <a:p>
            <a:pPr lvl="0" algn="ctr" eaLnBrk="1" hangingPunct="1"/>
            <a:endParaRPr lang="en-US" sz="3600" b="1" strike="noStrike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0" y="7947"/>
            <a:ext cx="9144000" cy="972782"/>
          </a:xfrm>
          <a:prstGeom prst="rect">
            <a:avLst/>
          </a:prstGeom>
          <a:pattFill prst="ltDnDiag">
            <a:fgClr>
              <a:schemeClr val="accent5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vert="horz" wrap="square" lIns="98006" tIns="49002" rIns="98006" bIns="4900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0" y="1099774"/>
            <a:ext cx="9144000" cy="5256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8006" tIns="49002" rIns="98006" bIns="4900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5427240" y="6492873"/>
            <a:ext cx="2133600" cy="365127"/>
          </a:xfrm>
          <a:prstGeom prst="rect">
            <a:avLst/>
          </a:prstGeom>
        </p:spPr>
        <p:txBody>
          <a:bodyPr vert="horz" lIns="98006" tIns="49002" rIns="98006" bIns="49002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369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</p:sldLayoutIdLst>
  <p:txStyles>
    <p:titleStyle>
      <a:lvl1pPr algn="ctr" rtl="0" eaLnBrk="1" fontAlgn="base" latinLnBrk="1" hangingPunct="1">
        <a:spcBef>
          <a:spcPct val="0"/>
        </a:spcBef>
        <a:spcAft>
          <a:spcPct val="0"/>
        </a:spcAft>
        <a:defRPr sz="3600" b="1" strike="noStrike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algn="ctr" rtl="0" eaLnBrk="1" fontAlgn="base" latinLnBrk="1" hangingPunct="1">
        <a:spcBef>
          <a:spcPct val="0"/>
        </a:spcBef>
        <a:spcAft>
          <a:spcPct val="0"/>
        </a:spcAft>
        <a:defRPr sz="4800"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2pPr>
      <a:lvl3pPr algn="ctr" rtl="0" eaLnBrk="1" fontAlgn="base" latinLnBrk="1" hangingPunct="1">
        <a:spcBef>
          <a:spcPct val="0"/>
        </a:spcBef>
        <a:spcAft>
          <a:spcPct val="0"/>
        </a:spcAft>
        <a:defRPr sz="4800"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3pPr>
      <a:lvl4pPr algn="ctr" rtl="0" eaLnBrk="1" fontAlgn="base" latinLnBrk="1" hangingPunct="1">
        <a:spcBef>
          <a:spcPct val="0"/>
        </a:spcBef>
        <a:spcAft>
          <a:spcPct val="0"/>
        </a:spcAft>
        <a:defRPr sz="4800"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4pPr>
      <a:lvl5pPr algn="ctr" rtl="0" eaLnBrk="1" fontAlgn="base" latinLnBrk="1" hangingPunct="1">
        <a:spcBef>
          <a:spcPct val="0"/>
        </a:spcBef>
        <a:spcAft>
          <a:spcPct val="0"/>
        </a:spcAft>
        <a:defRPr sz="4800"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5pPr>
      <a:lvl6pPr marL="490028" algn="ctr" rtl="0" eaLnBrk="1" fontAlgn="base" latinLnBrk="1" hangingPunct="1">
        <a:spcBef>
          <a:spcPct val="0"/>
        </a:spcBef>
        <a:spcAft>
          <a:spcPct val="0"/>
        </a:spcAft>
        <a:defRPr sz="4800"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6pPr>
      <a:lvl7pPr marL="980056" algn="ctr" rtl="0" eaLnBrk="1" fontAlgn="base" latinLnBrk="1" hangingPunct="1">
        <a:spcBef>
          <a:spcPct val="0"/>
        </a:spcBef>
        <a:spcAft>
          <a:spcPct val="0"/>
        </a:spcAft>
        <a:defRPr sz="4800"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7pPr>
      <a:lvl8pPr marL="1470084" algn="ctr" rtl="0" eaLnBrk="1" fontAlgn="base" latinLnBrk="1" hangingPunct="1">
        <a:spcBef>
          <a:spcPct val="0"/>
        </a:spcBef>
        <a:spcAft>
          <a:spcPct val="0"/>
        </a:spcAft>
        <a:defRPr sz="4800"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8pPr>
      <a:lvl9pPr marL="1960113" algn="ctr" rtl="0" eaLnBrk="1" fontAlgn="base" latinLnBrk="1" hangingPunct="1">
        <a:spcBef>
          <a:spcPct val="0"/>
        </a:spcBef>
        <a:spcAft>
          <a:spcPct val="0"/>
        </a:spcAft>
        <a:defRPr sz="4800"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67521" indent="-367521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•"/>
        <a:defRPr sz="28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796298" indent="-306269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–"/>
        <a:defRPr sz="28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1225070" indent="-245013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•"/>
        <a:defRPr sz="28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1715098" indent="-245013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–"/>
        <a:defRPr sz="28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2205126" indent="-245013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»"/>
        <a:defRPr sz="28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695154" indent="-245013" algn="l" defTabSz="980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85183" indent="-245013" algn="l" defTabSz="980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75210" indent="-245013" algn="l" defTabSz="980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65238" indent="-245013" algn="l" defTabSz="980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80056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0028" algn="l" defTabSz="980056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80056" algn="l" defTabSz="980056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70084" algn="l" defTabSz="980056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60113" algn="l" defTabSz="980056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50140" algn="l" defTabSz="980056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40168" algn="l" defTabSz="980056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30196" algn="l" defTabSz="980056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20225" algn="l" defTabSz="980056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2CEE91-E945-49E8-920E-F6E3EDFBADA1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96FF89-A3F6-4FA6-A3E0-55E1771F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463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17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17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17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17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17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1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17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17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17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17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17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17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17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17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17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17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17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17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17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17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17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17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17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4.png"/><Relationship Id="rId1" Type="http://schemas.openxmlformats.org/officeDocument/2006/relationships/slideLayout" Target="../slideLayouts/slideLayout17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://jsonviewer.stack.hu/" TargetMode="External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://jsonviewer.stack.hu/" TargetMode="Externa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://jsonviewer.stack.hu/" TargetMode="External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1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7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hyperlink" Target="http://grains.krei.re.kr/" TargetMode="Externa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17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hyperlink" Target="http://grains.krei.re.kr/" TargetMode="External"/><Relationship Id="rId1" Type="http://schemas.openxmlformats.org/officeDocument/2006/relationships/slideLayout" Target="../slideLayouts/slideLayout1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1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hyperlink" Target="http://grains.krei.re.kr/" TargetMode="External"/><Relationship Id="rId1" Type="http://schemas.openxmlformats.org/officeDocument/2006/relationships/slideLayout" Target="../slideLayouts/slideLayout1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1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1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1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1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1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1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1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17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17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17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hyperlink" Target="http://api.visitkorea.or.kr/openapi/service/rest/KorService/areaCode?ServiceKey=ServiceKey&amp;numOfRows=10&amp;pageNo=1&amp;MobileOS=ETC&amp;MobileApp=TestApp" TargetMode="External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17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hyperlink" Target="http://api.visitkorea.or.kr/openapi/service/rest/KorService/areaCode?ServiceKey=ServiceKey&amp;numOfRows=10&amp;pageNo=1&amp;MobileOS=ETC&amp;MobileApp=TestApp" TargetMode="External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86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hyperlink" Target="http://api.visitkorea.or.kr/openapi/service/rest/KorService/areaCode?ServiceKey=ServiceKey&amp;numOfRows=10&amp;pageNo=1&amp;MobileOS=ETC&amp;MobileApp=TestApp" TargetMode="Externa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hyperlink" Target="http://api.visitkorea.or.kr/openapi/service/rest/KorService/areaCode?ServiceKey=ServiceKey&amp;numOfRows=10&amp;pageNo=1&amp;MobileOS=ETC&amp;MobileApp=TestApp" TargetMode="External"/><Relationship Id="rId1" Type="http://schemas.openxmlformats.org/officeDocument/2006/relationships/slideLayout" Target="../slideLayouts/slideLayout1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17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17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1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1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1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17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17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1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88993" y="1988840"/>
            <a:ext cx="7928774" cy="20621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HRD </a:t>
            </a:r>
            <a:r>
              <a:rPr lang="ko-KR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교육과정</a:t>
            </a:r>
            <a:endParaRPr lang="en-US" altLang="ko-KR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	 </a:t>
            </a:r>
            <a:r>
              <a:rPr lang="ko-KR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빅데이터 </a:t>
            </a:r>
            <a:r>
              <a:rPr lang="en-US" altLang="ko-K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– </a:t>
            </a:r>
            <a:r>
              <a:rPr lang="ko-KR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웹 </a:t>
            </a:r>
            <a:r>
              <a:rPr lang="ko-KR" alt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크롤링과</a:t>
            </a:r>
            <a:r>
              <a:rPr lang="ko-KR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ko-KR" alt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스크레이핑</a:t>
            </a:r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B09D499-D86B-429F-9EA8-C6B876AA3E22}"/>
              </a:ext>
            </a:extLst>
          </p:cNvPr>
          <p:cNvSpPr/>
          <p:nvPr/>
        </p:nvSpPr>
        <p:spPr>
          <a:xfrm>
            <a:off x="4283968" y="5290646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궁서" panose="02030600000101010101" pitchFamily="18" charset="-127"/>
                <a:ea typeface="궁서" panose="02030600000101010101" pitchFamily="18" charset="-127"/>
              </a:rPr>
              <a:t>강사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궁서" panose="02030600000101010101" pitchFamily="18" charset="-127"/>
                <a:ea typeface="궁서" panose="02030600000101010101" pitchFamily="18" charset="-127"/>
              </a:rPr>
              <a:t>: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궁서" panose="02030600000101010101" pitchFamily="18" charset="-127"/>
                <a:ea typeface="궁서" panose="02030600000101010101" pitchFamily="18" charset="-127"/>
              </a:rPr>
              <a:t>박세영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궁서" panose="02030600000101010101" pitchFamily="18" charset="-127"/>
              <a:ea typeface="궁서" panose="02030600000101010101" pitchFamily="18" charset="-127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75281225-9A82-45FC-ADE6-F4FD9C288B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93" y="149642"/>
            <a:ext cx="2274990" cy="689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5053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블로그 내 단어 검색하기 </a:t>
            </a:r>
            <a:r>
              <a:rPr lang="en-US" altLang="ko-KR" dirty="0"/>
              <a:t>: </a:t>
            </a:r>
            <a:r>
              <a:rPr lang="ko-KR" altLang="en-US" dirty="0"/>
              <a:t>광운대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2645B85-BD4C-4291-97B6-F8A1DFAEC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527097"/>
            <a:ext cx="6444208" cy="299095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5842987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미리보기 간편기능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017C136-7E9D-47A5-9253-B488410C4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320" y="2420888"/>
            <a:ext cx="5652120" cy="368917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4774042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r>
              <a:rPr lang="en-US" altLang="ko-KR" dirty="0"/>
              <a:t> - </a:t>
            </a:r>
            <a:r>
              <a:rPr lang="ko-KR" altLang="en-US" dirty="0"/>
              <a:t>전국 약국 정보 조회 서비스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서울에 오후 </a:t>
            </a:r>
            <a:r>
              <a:rPr lang="en-US" altLang="ko-KR" dirty="0"/>
              <a:t>9</a:t>
            </a:r>
            <a:r>
              <a:rPr lang="ko-KR" altLang="en-US" dirty="0"/>
              <a:t>시 넘어서까지 하는 약국 찾기 프로그램</a:t>
            </a:r>
            <a:r>
              <a:rPr lang="en-US" altLang="ko-KR" dirty="0"/>
              <a:t>"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ED84DE3-B324-41A7-8C58-B11B51A1E1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577" y="3284984"/>
            <a:ext cx="6968805" cy="177112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512593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r>
              <a:rPr lang="en-US" altLang="ko-KR" dirty="0"/>
              <a:t> - </a:t>
            </a:r>
            <a:r>
              <a:rPr lang="ko-KR" altLang="en-US" dirty="0"/>
              <a:t>전국 약국 정보 조회 서비스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3AAA7D9-69CE-4074-B076-F2736EA8A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514" y="2502187"/>
            <a:ext cx="6690932" cy="219787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1FE12BB-7DC8-4410-A14D-00477EAE2A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515" y="4869160"/>
            <a:ext cx="6690932" cy="130510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04872444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r>
              <a:rPr lang="en-US" altLang="ko-KR" dirty="0"/>
              <a:t> - </a:t>
            </a:r>
            <a:r>
              <a:rPr lang="ko-KR" altLang="en-US" dirty="0"/>
              <a:t>전국 약국 정보 조회 서비스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5602E00-4C84-4C4B-8C1A-BF2CC69E9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216" y="2348880"/>
            <a:ext cx="6259527" cy="394622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57925990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r>
              <a:rPr lang="en-US" altLang="ko-KR" dirty="0"/>
              <a:t> - </a:t>
            </a:r>
            <a:r>
              <a:rPr lang="ko-KR" altLang="en-US" dirty="0"/>
              <a:t>전국 약국 정보 조회 서비스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B98707C-7C57-41FC-8808-0BB7A96AE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3482" y="2397402"/>
            <a:ext cx="4216996" cy="394469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91557357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r>
              <a:rPr lang="en-US" altLang="ko-KR" dirty="0"/>
              <a:t> - </a:t>
            </a:r>
            <a:r>
              <a:rPr lang="ko-KR" altLang="en-US" dirty="0"/>
              <a:t>전국 약국 정보 조회 서비스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9DE45EF-B5CC-4F09-B14C-75BC9BC35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6849" y="2348880"/>
            <a:ext cx="4930261" cy="381193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30594105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r>
              <a:rPr lang="en-US" altLang="ko-KR" dirty="0"/>
              <a:t> - </a:t>
            </a:r>
            <a:r>
              <a:rPr lang="ko-KR" altLang="en-US" dirty="0"/>
              <a:t>전국 약국 정보 조회 서비스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End point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F388289-9D46-4BEC-8D5F-89442126AFBA}"/>
              </a:ext>
            </a:extLst>
          </p:cNvPr>
          <p:cNvSpPr/>
          <p:nvPr/>
        </p:nvSpPr>
        <p:spPr>
          <a:xfrm>
            <a:off x="442390" y="2903572"/>
            <a:ext cx="825922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http://apis.data.go.kr/B552657/ErmctInsttInfoInqireService/getParmacyListInfoInqire?</a:t>
            </a:r>
            <a:r>
              <a:rPr lang="ko-KR" altLang="en-US" dirty="0"/>
              <a:t>serviceKey=if0T%2F0G7Xx51qdycWA2aBgsDOcIJpoUdJP%2BoiqVlIS%2FQVizyCAcKncUPx4E8dAY9Sj21%2B6GsBnr2dwzWTvWcOA%3D%3D&amp;Q0=%EC%84%9C%EC%9A%B8%ED%8A%B9%EB%B3%84%EC%8B%9C&amp;Q1=%EA%B0%95%EB%82%A8%EA%B5%AC&amp;QT=1&amp;QN=%EC%82%BC%EC%84%B1%EC%95%BD%EA%B5%AD&amp;ORD=NAME&amp;pageNo=1&amp;numOfRows=10</a:t>
            </a:r>
          </a:p>
        </p:txBody>
      </p:sp>
    </p:spTree>
    <p:extLst>
      <p:ext uri="{BB962C8B-B14F-4D97-AF65-F5344CB8AC3E}">
        <p14:creationId xmlns:p14="http://schemas.microsoft.com/office/powerpoint/2010/main" val="492293958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r>
              <a:rPr lang="en-US" altLang="ko-KR" dirty="0"/>
              <a:t> - </a:t>
            </a:r>
            <a:r>
              <a:rPr lang="ko-KR" altLang="en-US" dirty="0"/>
              <a:t>전국 약국 정보 조회 서비스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그 외 파라미터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F388289-9D46-4BEC-8D5F-89442126AFBA}"/>
              </a:ext>
            </a:extLst>
          </p:cNvPr>
          <p:cNvSpPr/>
          <p:nvPr/>
        </p:nvSpPr>
        <p:spPr>
          <a:xfrm>
            <a:off x="442390" y="2903572"/>
            <a:ext cx="825922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http://apis.data.go.kr/B552657/ErmctInsttInfoInqireService/getParmacyListInfoInqire?serviceKey=if0T%2F0G7Xx51qdycWA2aBgsDOcIJpoUdJP%2BoiqVlIS%2FQVizyCAcKncUPx4E8dAY9Sj21%2B6GsBnr2dwzWTvWcOA%3D%3D&amp;</a:t>
            </a:r>
            <a:r>
              <a:rPr lang="ko-KR" altLang="en-US" b="1" dirty="0">
                <a:solidFill>
                  <a:srgbClr val="FF0000"/>
                </a:solidFill>
              </a:rPr>
              <a:t>Q0</a:t>
            </a:r>
            <a:r>
              <a:rPr lang="ko-KR" altLang="en-US" dirty="0"/>
              <a:t>=%EC%84%9C%EC%9A%B8%ED%8A%B9%EB%B3%84%EC%8B%9C&amp;</a:t>
            </a:r>
            <a:r>
              <a:rPr lang="ko-KR" altLang="en-US" b="1" dirty="0">
                <a:solidFill>
                  <a:srgbClr val="FF0000"/>
                </a:solidFill>
              </a:rPr>
              <a:t>Q1</a:t>
            </a:r>
            <a:r>
              <a:rPr lang="ko-KR" altLang="en-US" dirty="0"/>
              <a:t>=%EA%B0%95%EB%82%A8%EA%B5%AC&amp;</a:t>
            </a:r>
            <a:r>
              <a:rPr lang="ko-KR" altLang="en-US" b="1" dirty="0">
                <a:solidFill>
                  <a:srgbClr val="FF0000"/>
                </a:solidFill>
              </a:rPr>
              <a:t>QT</a:t>
            </a:r>
            <a:r>
              <a:rPr lang="ko-KR" altLang="en-US" dirty="0"/>
              <a:t>=1&amp;</a:t>
            </a:r>
            <a:r>
              <a:rPr lang="ko-KR" altLang="en-US" b="1" dirty="0">
                <a:solidFill>
                  <a:srgbClr val="FF0000"/>
                </a:solidFill>
              </a:rPr>
              <a:t>QN</a:t>
            </a:r>
            <a:r>
              <a:rPr lang="ko-KR" altLang="en-US" dirty="0"/>
              <a:t>=%EC%82%BC%EC%84%B1%EC%95%BD%EA%B5%AD&amp;</a:t>
            </a:r>
            <a:r>
              <a:rPr lang="ko-KR" altLang="en-US" b="1" dirty="0">
                <a:solidFill>
                  <a:srgbClr val="FF0000"/>
                </a:solidFill>
              </a:rPr>
              <a:t>ORD</a:t>
            </a:r>
            <a:r>
              <a:rPr lang="ko-KR" altLang="en-US" dirty="0"/>
              <a:t>=NAME&amp;</a:t>
            </a:r>
            <a:r>
              <a:rPr lang="ko-KR" altLang="en-US" b="1" dirty="0">
                <a:solidFill>
                  <a:srgbClr val="FF0000"/>
                </a:solidFill>
              </a:rPr>
              <a:t>pageNo</a:t>
            </a:r>
            <a:r>
              <a:rPr lang="ko-KR" altLang="en-US" dirty="0"/>
              <a:t>=1&amp;</a:t>
            </a:r>
            <a:r>
              <a:rPr lang="ko-KR" altLang="en-US" b="1" dirty="0">
                <a:solidFill>
                  <a:srgbClr val="FF0000"/>
                </a:solidFill>
              </a:rPr>
              <a:t>numOfRows</a:t>
            </a:r>
            <a:r>
              <a:rPr lang="ko-KR" altLang="en-US" dirty="0"/>
              <a:t>=10</a:t>
            </a:r>
          </a:p>
        </p:txBody>
      </p:sp>
    </p:spTree>
    <p:extLst>
      <p:ext uri="{BB962C8B-B14F-4D97-AF65-F5344CB8AC3E}">
        <p14:creationId xmlns:p14="http://schemas.microsoft.com/office/powerpoint/2010/main" val="1199524987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r>
              <a:rPr lang="en-US" altLang="ko-KR" dirty="0"/>
              <a:t> - </a:t>
            </a:r>
            <a:r>
              <a:rPr lang="ko-KR" altLang="en-US" dirty="0"/>
              <a:t>전국 약국 정보 조회 서비스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샘플 코드 </a:t>
            </a:r>
            <a:r>
              <a:rPr lang="en-US" altLang="ko-KR" dirty="0"/>
              <a:t>– </a:t>
            </a:r>
            <a:r>
              <a:rPr lang="ko-KR" altLang="en-US" dirty="0"/>
              <a:t>서울특별시 강남구 삼성약국 검색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8CA3B2B-A68F-4FBF-9D98-107819778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2924944"/>
            <a:ext cx="7380312" cy="32570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35890770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r>
              <a:rPr lang="en-US" altLang="ko-KR" dirty="0"/>
              <a:t> - </a:t>
            </a:r>
            <a:r>
              <a:rPr lang="ko-KR" altLang="en-US" dirty="0"/>
              <a:t>전국 약국 정보 조회 서비스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샘플 코드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5822D05-09D8-462D-BCB3-D221166C4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3045153"/>
            <a:ext cx="7776864" cy="259344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00073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  <a:r>
              <a:rPr lang="en-US" altLang="ko-KR" dirty="0"/>
              <a:t>: </a:t>
            </a:r>
            <a:r>
              <a:rPr lang="ko-KR" altLang="en-US" dirty="0"/>
              <a:t>광운대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6701CCA-F396-4692-B938-7CB9E8CBD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527095"/>
            <a:ext cx="7848872" cy="216998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22108652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ko-KR" altLang="en-US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r>
              <a:rPr lang="en-US" altLang="ko-KR" dirty="0"/>
              <a:t> - </a:t>
            </a:r>
            <a:r>
              <a:rPr lang="ko-KR" altLang="en-US" dirty="0"/>
              <a:t>전국 약국 정보 조회 서비스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샘플 코드</a:t>
            </a:r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E733FD9-8021-4985-8C6F-1E13DC466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3121084"/>
            <a:ext cx="5315692" cy="100026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70344805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ko-KR" altLang="en-US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r>
              <a:rPr lang="en-US" altLang="ko-KR" dirty="0"/>
              <a:t> - </a:t>
            </a:r>
            <a:r>
              <a:rPr lang="ko-KR" altLang="en-US" dirty="0"/>
              <a:t>전국 약국 정보 조회 서비스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샘플 코드 결과값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5C2F523-54F5-42E0-A7BE-4FD681F90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606" y="3045153"/>
            <a:ext cx="7506748" cy="8954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49647270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ko-KR" altLang="en-US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r>
              <a:rPr lang="en-US" altLang="ko-KR" dirty="0"/>
              <a:t> - </a:t>
            </a:r>
            <a:r>
              <a:rPr lang="ko-KR" altLang="en-US" dirty="0"/>
              <a:t>전국 약국 정보 조회 서비스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샘플 코드 </a:t>
            </a:r>
            <a:r>
              <a:rPr lang="en-US" altLang="ko-KR" dirty="0"/>
              <a:t>– </a:t>
            </a:r>
            <a:r>
              <a:rPr lang="ko-KR" altLang="en-US" dirty="0"/>
              <a:t>서울시 약국 검색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927FAEA-795A-4B4B-AC59-27E606EB6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3045153"/>
            <a:ext cx="7424939" cy="312337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5137392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ko-KR" altLang="en-US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r>
              <a:rPr lang="en-US" altLang="ko-KR" dirty="0"/>
              <a:t> - </a:t>
            </a:r>
            <a:r>
              <a:rPr lang="ko-KR" altLang="en-US" dirty="0"/>
              <a:t>전국 약국 정보 조회 서비스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샘플 코드 </a:t>
            </a:r>
            <a:r>
              <a:rPr lang="en-US" altLang="ko-KR" dirty="0"/>
              <a:t>– </a:t>
            </a:r>
            <a:r>
              <a:rPr lang="ko-KR" altLang="en-US" dirty="0"/>
              <a:t>서울시 약국 검색</a:t>
            </a:r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65D9970-7535-41B2-989D-47A18934F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3016793"/>
            <a:ext cx="7992888" cy="241638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26994933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ko-KR" altLang="en-US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r>
              <a:rPr lang="en-US" altLang="ko-KR" dirty="0"/>
              <a:t> - </a:t>
            </a:r>
            <a:r>
              <a:rPr lang="ko-KR" altLang="en-US" dirty="0"/>
              <a:t>전국 약국 정보 조회 서비스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샘플 코드 </a:t>
            </a:r>
            <a:r>
              <a:rPr lang="en-US" altLang="ko-KR" dirty="0"/>
              <a:t>– </a:t>
            </a:r>
            <a:r>
              <a:rPr lang="ko-KR" altLang="en-US" dirty="0"/>
              <a:t>서울시 약국 검색</a:t>
            </a:r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088F0E-3FAC-4F4B-9EC4-1EBDA6726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3045153"/>
            <a:ext cx="5344271" cy="9716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3385030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ko-KR" altLang="en-US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r>
              <a:rPr lang="en-US" altLang="ko-KR" dirty="0"/>
              <a:t> - </a:t>
            </a:r>
            <a:r>
              <a:rPr lang="ko-KR" altLang="en-US" dirty="0"/>
              <a:t>전국 약국 정보 조회 서비스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샘플 코드 결과값</a:t>
            </a:r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47560C7-2FCC-4AB5-B6F2-4A5711DBD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3036521"/>
            <a:ext cx="4525006" cy="19719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63241283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ko-KR" altLang="en-US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r>
              <a:rPr lang="en-US" altLang="ko-KR" dirty="0"/>
              <a:t> - </a:t>
            </a:r>
            <a:r>
              <a:rPr lang="ko-KR" altLang="en-US" dirty="0"/>
              <a:t>전국 약국 정보 조회 서비스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샘플 코드 </a:t>
            </a:r>
            <a:r>
              <a:rPr lang="en-US" altLang="ko-KR" dirty="0"/>
              <a:t>– </a:t>
            </a:r>
            <a:r>
              <a:rPr lang="ko-KR" altLang="en-US" dirty="0"/>
              <a:t>서울시 약국 검색</a:t>
            </a:r>
          </a:p>
          <a:p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C18EEAA-1EC8-4234-AFD3-41122549713E}"/>
              </a:ext>
            </a:extLst>
          </p:cNvPr>
          <p:cNvSpPr/>
          <p:nvPr/>
        </p:nvSpPr>
        <p:spPr>
          <a:xfrm>
            <a:off x="503548" y="3074184"/>
            <a:ext cx="81369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http://apis.data.go.kr/B552657/ErmctInsttInfoInqireService/getParmacyListInfoInqire?serviceKey=if0T%2F0G7Xx51qdycWA2aBgsDOcIJpoUdJP%2BoiqVlIS%2FQVizyCAcKncUPx4E8dAY9Sj21%2B6GsBnr2dwzWTvWcOA%3D%3D&amp;Q0=%EC%84%9C%EC%9A%B8%ED%8A%B9%EB%B3%84%EC%8B%9C&amp;Q1=&amp;ORD=NAME&amp;pageNo=1&amp;startPage=1&amp;numOfRows=10&amp;pageSize=10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6EB3BD6-80C7-4346-BFBC-6CAB6A2FF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4850577"/>
            <a:ext cx="2734057" cy="9335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4505098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ko-KR" altLang="en-US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r>
              <a:rPr lang="en-US" altLang="ko-KR" dirty="0"/>
              <a:t> - </a:t>
            </a:r>
            <a:r>
              <a:rPr lang="ko-KR" altLang="en-US" dirty="0"/>
              <a:t>전국 약국 정보 조회 서비스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샘플 코드 </a:t>
            </a:r>
            <a:r>
              <a:rPr lang="en-US" altLang="ko-KR" dirty="0"/>
              <a:t>– “</a:t>
            </a:r>
            <a:r>
              <a:rPr lang="ko-KR" altLang="en-US" dirty="0"/>
              <a:t>서울 내 월요일 </a:t>
            </a:r>
            <a:r>
              <a:rPr lang="en-US" altLang="ko-KR" dirty="0"/>
              <a:t>9</a:t>
            </a:r>
            <a:r>
              <a:rPr lang="ko-KR" altLang="en-US" dirty="0"/>
              <a:t>시 이후까지 하는 약국의 수 구하기</a:t>
            </a:r>
            <a:r>
              <a:rPr lang="en-US" altLang="ko-KR" dirty="0"/>
              <a:t>”</a:t>
            </a:r>
            <a:endParaRPr lang="ko-KR" altLang="en-US" dirty="0"/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CBB421D-5B5D-435C-BB9F-68814BA88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3045153"/>
            <a:ext cx="7510346" cy="30980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9702584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ko-KR" altLang="en-US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r>
              <a:rPr lang="en-US" altLang="ko-KR" dirty="0"/>
              <a:t> - </a:t>
            </a:r>
            <a:r>
              <a:rPr lang="ko-KR" altLang="en-US" dirty="0"/>
              <a:t>전국 약국 정보 조회 서비스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샘플 코드 </a:t>
            </a:r>
            <a:r>
              <a:rPr lang="en-US" altLang="ko-KR" dirty="0"/>
              <a:t>– “</a:t>
            </a:r>
            <a:r>
              <a:rPr lang="ko-KR" altLang="en-US" dirty="0"/>
              <a:t>서울 내 월요일 </a:t>
            </a:r>
            <a:r>
              <a:rPr lang="en-US" altLang="ko-KR" dirty="0"/>
              <a:t>9</a:t>
            </a:r>
            <a:r>
              <a:rPr lang="ko-KR" altLang="en-US" dirty="0"/>
              <a:t>시 이후까지 하는 약국의 수 구하기</a:t>
            </a:r>
            <a:r>
              <a:rPr lang="en-US" altLang="ko-KR" dirty="0"/>
              <a:t>”</a:t>
            </a:r>
            <a:endParaRPr lang="ko-KR" altLang="en-US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C4C25C9-6368-44A9-8ED9-413951DAB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3045153"/>
            <a:ext cx="7776864" cy="27245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6381215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ko-KR" altLang="en-US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r>
              <a:rPr lang="en-US" altLang="ko-KR" dirty="0"/>
              <a:t> - </a:t>
            </a:r>
            <a:r>
              <a:rPr lang="ko-KR" altLang="en-US" dirty="0"/>
              <a:t>전국 약국 정보 조회 서비스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샘플 코드 </a:t>
            </a:r>
            <a:r>
              <a:rPr lang="en-US" altLang="ko-KR" dirty="0"/>
              <a:t>– “</a:t>
            </a:r>
            <a:r>
              <a:rPr lang="ko-KR" altLang="en-US" dirty="0"/>
              <a:t>서울 내 월요일 </a:t>
            </a:r>
            <a:r>
              <a:rPr lang="en-US" altLang="ko-KR" dirty="0"/>
              <a:t>9</a:t>
            </a:r>
            <a:r>
              <a:rPr lang="ko-KR" altLang="en-US" dirty="0"/>
              <a:t>시 이후까지 하는 약국의 수 구하기</a:t>
            </a:r>
            <a:r>
              <a:rPr lang="en-US" altLang="ko-KR" dirty="0"/>
              <a:t>”</a:t>
            </a:r>
            <a:endParaRPr lang="ko-KR" altLang="en-US" dirty="0"/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E933B4C-7AEB-4C50-9DCF-91D66857A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3140968"/>
            <a:ext cx="7992888" cy="255847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006069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54726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블로그 내 단어 검색하기 </a:t>
            </a:r>
            <a:r>
              <a:rPr lang="en-US" altLang="ko-KR" dirty="0"/>
              <a:t>: </a:t>
            </a:r>
            <a:r>
              <a:rPr lang="ko-KR" altLang="en-US" dirty="0"/>
              <a:t>광운대</a:t>
            </a:r>
            <a:endParaRPr lang="en-US" altLang="ko-KR" dirty="0"/>
          </a:p>
          <a:p>
            <a:r>
              <a:rPr lang="en-US" altLang="ko-KR" dirty="0"/>
              <a:t>Requests </a:t>
            </a:r>
            <a:r>
              <a:rPr lang="ko-KR" altLang="en-US" dirty="0"/>
              <a:t>라이브러리를 사용해 소스 줄이기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1CD6A39-8F6B-4A42-8375-821CF9AD3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2779186"/>
            <a:ext cx="7848872" cy="27245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045018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ko-KR" altLang="en-US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r>
              <a:rPr lang="en-US" altLang="ko-KR" dirty="0"/>
              <a:t> - </a:t>
            </a:r>
            <a:r>
              <a:rPr lang="ko-KR" altLang="en-US" dirty="0"/>
              <a:t>전국 약국 정보 조회 서비스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샘플 코드 결과값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231798D-637D-4411-B34D-D4A1749FA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3046386"/>
            <a:ext cx="6801799" cy="6858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9408119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006760" y="2348880"/>
            <a:ext cx="5082610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[part4] </a:t>
            </a:r>
          </a:p>
          <a:p>
            <a:r>
              <a:rPr lang="en-US" altLang="ko-K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Excel csv </a:t>
            </a:r>
            <a:r>
              <a:rPr lang="ko-KR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읽기 </a:t>
            </a:r>
            <a:r>
              <a:rPr lang="en-US" altLang="ko-K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/ </a:t>
            </a:r>
            <a:r>
              <a:rPr lang="ko-KR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쓰기 작업</a:t>
            </a:r>
            <a:endParaRPr lang="en-US" altLang="ko-KR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08037035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>
                <a:latin typeface="+mn-ea"/>
              </a:rPr>
              <a:t>Excel csv </a:t>
            </a:r>
            <a:r>
              <a:rPr lang="ko-KR" altLang="en-US" sz="4800" dirty="0">
                <a:latin typeface="+mn-ea"/>
              </a:rPr>
              <a:t>읽기 </a:t>
            </a:r>
            <a:r>
              <a:rPr lang="en-US" altLang="ko-KR" sz="4800" dirty="0">
                <a:latin typeface="+mn-ea"/>
              </a:rPr>
              <a:t>/ </a:t>
            </a:r>
            <a:r>
              <a:rPr lang="ko-KR" altLang="en-US" sz="4800" dirty="0">
                <a:latin typeface="+mn-ea"/>
              </a:rPr>
              <a:t>쓰기 작업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Excel </a:t>
            </a:r>
            <a:r>
              <a:rPr lang="ko-KR" altLang="en-US" dirty="0">
                <a:solidFill>
                  <a:schemeClr val="accent6"/>
                </a:solidFill>
              </a:rPr>
              <a:t>읽기 </a:t>
            </a:r>
            <a:r>
              <a:rPr lang="en-US" altLang="ko-KR" dirty="0">
                <a:solidFill>
                  <a:schemeClr val="accent6"/>
                </a:solidFill>
              </a:rPr>
              <a:t>/ </a:t>
            </a:r>
            <a:r>
              <a:rPr lang="ko-KR" altLang="en-US" dirty="0">
                <a:solidFill>
                  <a:schemeClr val="accent6"/>
                </a:solidFill>
              </a:rPr>
              <a:t>쓰기 작업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쓰기 작업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49AE293-80A5-4ACC-B14D-B5955EA77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626" y="2517048"/>
            <a:ext cx="7868748" cy="238158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DBE3B578-5A7F-4DF0-8325-B00D29234C26}"/>
              </a:ext>
            </a:extLst>
          </p:cNvPr>
          <p:cNvSpPr/>
          <p:nvPr/>
        </p:nvSpPr>
        <p:spPr>
          <a:xfrm>
            <a:off x="2286000" y="310583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http://www.index.go.kr/potal/main/EachDtlPageDetail.do?idx_cd=1041</a:t>
            </a:r>
          </a:p>
        </p:txBody>
      </p:sp>
    </p:spTree>
    <p:extLst>
      <p:ext uri="{BB962C8B-B14F-4D97-AF65-F5344CB8AC3E}">
        <p14:creationId xmlns:p14="http://schemas.microsoft.com/office/powerpoint/2010/main" val="3858339831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>
                <a:latin typeface="+mn-ea"/>
              </a:rPr>
              <a:t>Excel csv </a:t>
            </a:r>
            <a:r>
              <a:rPr lang="ko-KR" altLang="en-US" sz="4800" dirty="0">
                <a:latin typeface="+mn-ea"/>
              </a:rPr>
              <a:t>읽기 </a:t>
            </a:r>
            <a:r>
              <a:rPr lang="en-US" altLang="ko-KR" sz="4800" dirty="0">
                <a:latin typeface="+mn-ea"/>
              </a:rPr>
              <a:t>/ </a:t>
            </a:r>
            <a:r>
              <a:rPr lang="ko-KR" altLang="en-US" sz="4800" dirty="0">
                <a:latin typeface="+mn-ea"/>
              </a:rPr>
              <a:t>쓰기 작업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Excel </a:t>
            </a:r>
            <a:r>
              <a:rPr lang="ko-KR" altLang="en-US" dirty="0">
                <a:solidFill>
                  <a:schemeClr val="accent6"/>
                </a:solidFill>
              </a:rPr>
              <a:t>읽기 </a:t>
            </a:r>
            <a:r>
              <a:rPr lang="en-US" altLang="ko-KR" dirty="0">
                <a:solidFill>
                  <a:schemeClr val="accent6"/>
                </a:solidFill>
              </a:rPr>
              <a:t>/ </a:t>
            </a:r>
            <a:r>
              <a:rPr lang="ko-KR" altLang="en-US" dirty="0">
                <a:solidFill>
                  <a:schemeClr val="accent6"/>
                </a:solidFill>
              </a:rPr>
              <a:t>쓰기 작업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읽기 작업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0BA4E8A-685C-4820-AB7F-F7EF7B0D6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106" y="2491155"/>
            <a:ext cx="7325747" cy="23244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53153441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>
                <a:latin typeface="+mn-ea"/>
              </a:rPr>
              <a:t>Excel csv </a:t>
            </a:r>
            <a:r>
              <a:rPr lang="ko-KR" altLang="en-US" sz="4800" dirty="0">
                <a:latin typeface="+mn-ea"/>
              </a:rPr>
              <a:t>읽기 </a:t>
            </a:r>
            <a:r>
              <a:rPr lang="en-US" altLang="ko-KR" sz="4800" dirty="0">
                <a:latin typeface="+mn-ea"/>
              </a:rPr>
              <a:t>/ </a:t>
            </a:r>
            <a:r>
              <a:rPr lang="ko-KR" altLang="en-US" sz="4800" dirty="0">
                <a:latin typeface="+mn-ea"/>
              </a:rPr>
              <a:t>쓰기 작업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Excel </a:t>
            </a:r>
            <a:r>
              <a:rPr lang="ko-KR" altLang="en-US" dirty="0">
                <a:solidFill>
                  <a:schemeClr val="accent6"/>
                </a:solidFill>
              </a:rPr>
              <a:t>읽기 </a:t>
            </a:r>
            <a:r>
              <a:rPr lang="en-US" altLang="ko-KR" dirty="0">
                <a:solidFill>
                  <a:schemeClr val="accent6"/>
                </a:solidFill>
              </a:rPr>
              <a:t>/ </a:t>
            </a:r>
            <a:r>
              <a:rPr lang="ko-KR" altLang="en-US" dirty="0">
                <a:solidFill>
                  <a:schemeClr val="accent6"/>
                </a:solidFill>
              </a:rPr>
              <a:t>쓰기 작업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국가 지표 체계에서 제공하는 </a:t>
            </a:r>
            <a:endParaRPr lang="en-US" altLang="ko-KR" dirty="0"/>
          </a:p>
          <a:p>
            <a:r>
              <a:rPr lang="ko-KR" altLang="en-US" dirty="0"/>
              <a:t>자치단체 행정구역 및 인구현황 엑셀 파일 수정하기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BE3B578-5A7F-4DF0-8325-B00D29234C26}"/>
              </a:ext>
            </a:extLst>
          </p:cNvPr>
          <p:cNvSpPr/>
          <p:nvPr/>
        </p:nvSpPr>
        <p:spPr>
          <a:xfrm>
            <a:off x="395536" y="2491155"/>
            <a:ext cx="554043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u="sng" dirty="0">
                <a:solidFill>
                  <a:schemeClr val="accent6"/>
                </a:solidFill>
              </a:rPr>
              <a:t>http://www.index.go.kr/potal/main/EachDtlPageDetail.do?idx_cd=1041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51B671E-0E62-4BDE-ACF4-CC863D465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916" y="3573016"/>
            <a:ext cx="6084168" cy="22763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22759076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>
                <a:latin typeface="+mn-ea"/>
              </a:rPr>
              <a:t>Excel csv </a:t>
            </a:r>
            <a:r>
              <a:rPr lang="ko-KR" altLang="en-US" sz="4800" dirty="0">
                <a:latin typeface="+mn-ea"/>
              </a:rPr>
              <a:t>읽기 </a:t>
            </a:r>
            <a:r>
              <a:rPr lang="en-US" altLang="ko-KR" sz="4800" dirty="0">
                <a:latin typeface="+mn-ea"/>
              </a:rPr>
              <a:t>/ </a:t>
            </a:r>
            <a:r>
              <a:rPr lang="ko-KR" altLang="en-US" sz="4800" dirty="0">
                <a:latin typeface="+mn-ea"/>
              </a:rPr>
              <a:t>쓰기 작업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Excel </a:t>
            </a:r>
            <a:r>
              <a:rPr lang="ko-KR" altLang="en-US" dirty="0">
                <a:solidFill>
                  <a:schemeClr val="accent6"/>
                </a:solidFill>
              </a:rPr>
              <a:t>읽기 </a:t>
            </a:r>
            <a:r>
              <a:rPr lang="en-US" altLang="ko-KR" dirty="0">
                <a:solidFill>
                  <a:schemeClr val="accent6"/>
                </a:solidFill>
              </a:rPr>
              <a:t>/ </a:t>
            </a:r>
            <a:r>
              <a:rPr lang="ko-KR" altLang="en-US" dirty="0">
                <a:solidFill>
                  <a:schemeClr val="accent6"/>
                </a:solidFill>
              </a:rPr>
              <a:t>쓰기 작업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국가 지표 체계에서 제공하는 </a:t>
            </a:r>
            <a:endParaRPr lang="en-US" altLang="ko-KR" dirty="0"/>
          </a:p>
          <a:p>
            <a:r>
              <a:rPr lang="ko-KR" altLang="en-US" dirty="0"/>
              <a:t>자치단체 행정구역 및 인구현황 엑셀 파일 수정하기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- 2018</a:t>
            </a:r>
            <a:r>
              <a:rPr lang="ko-KR" altLang="en-US" dirty="0"/>
              <a:t>년의 인구가 적은 순서대로 </a:t>
            </a:r>
            <a:r>
              <a:rPr lang="en-US" altLang="ko-KR" dirty="0"/>
              <a:t>5</a:t>
            </a:r>
            <a:r>
              <a:rPr lang="ko-KR" altLang="en-US" dirty="0"/>
              <a:t>위까지 출력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CFBDCC4-01DD-491F-B026-413C5B41D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1" y="3131563"/>
            <a:ext cx="4896544" cy="322536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39579835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>
                <a:latin typeface="+mn-ea"/>
              </a:rPr>
              <a:t>Excel csv </a:t>
            </a:r>
            <a:r>
              <a:rPr lang="ko-KR" altLang="en-US" sz="4800" dirty="0">
                <a:latin typeface="+mn-ea"/>
              </a:rPr>
              <a:t>읽기 </a:t>
            </a:r>
            <a:r>
              <a:rPr lang="en-US" altLang="ko-KR" sz="4800" dirty="0">
                <a:latin typeface="+mn-ea"/>
              </a:rPr>
              <a:t>/ </a:t>
            </a:r>
            <a:r>
              <a:rPr lang="ko-KR" altLang="en-US" sz="4800" dirty="0">
                <a:latin typeface="+mn-ea"/>
              </a:rPr>
              <a:t>쓰기 작업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Excel </a:t>
            </a:r>
            <a:r>
              <a:rPr lang="ko-KR" altLang="en-US" dirty="0">
                <a:solidFill>
                  <a:schemeClr val="accent6"/>
                </a:solidFill>
              </a:rPr>
              <a:t>읽기 </a:t>
            </a:r>
            <a:r>
              <a:rPr lang="en-US" altLang="ko-KR" dirty="0">
                <a:solidFill>
                  <a:schemeClr val="accent6"/>
                </a:solidFill>
              </a:rPr>
              <a:t>/ </a:t>
            </a:r>
            <a:r>
              <a:rPr lang="ko-KR" altLang="en-US" dirty="0">
                <a:solidFill>
                  <a:schemeClr val="accent6"/>
                </a:solidFill>
              </a:rPr>
              <a:t>쓰기 작업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국가 지표 체계에서 제공하는 </a:t>
            </a:r>
            <a:endParaRPr lang="en-US" altLang="ko-KR" dirty="0"/>
          </a:p>
          <a:p>
            <a:r>
              <a:rPr lang="ko-KR" altLang="en-US" dirty="0"/>
              <a:t>자치단체 행정구역 및 인구현황 엑셀 파일 수정하기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- 2018</a:t>
            </a:r>
            <a:r>
              <a:rPr lang="ko-KR" altLang="en-US" dirty="0"/>
              <a:t>년의 인구가 적은 순서대로 </a:t>
            </a:r>
            <a:r>
              <a:rPr lang="en-US" altLang="ko-KR" dirty="0"/>
              <a:t>5</a:t>
            </a:r>
            <a:r>
              <a:rPr lang="ko-KR" altLang="en-US" dirty="0"/>
              <a:t>위까지 출력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5C90C69-DF35-4A01-BB68-E4F36CA41D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3140968"/>
            <a:ext cx="5153744" cy="29912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41380435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>
                <a:latin typeface="+mn-ea"/>
              </a:rPr>
              <a:t>Excel csv </a:t>
            </a:r>
            <a:r>
              <a:rPr lang="ko-KR" altLang="en-US" sz="4800" dirty="0">
                <a:latin typeface="+mn-ea"/>
              </a:rPr>
              <a:t>읽기 </a:t>
            </a:r>
            <a:r>
              <a:rPr lang="en-US" altLang="ko-KR" sz="4800" dirty="0">
                <a:latin typeface="+mn-ea"/>
              </a:rPr>
              <a:t>/ </a:t>
            </a:r>
            <a:r>
              <a:rPr lang="ko-KR" altLang="en-US" sz="4800" dirty="0">
                <a:latin typeface="+mn-ea"/>
              </a:rPr>
              <a:t>쓰기 작업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Excel </a:t>
            </a:r>
            <a:r>
              <a:rPr lang="ko-KR" altLang="en-US" dirty="0">
                <a:solidFill>
                  <a:schemeClr val="accent6"/>
                </a:solidFill>
              </a:rPr>
              <a:t>읽기 </a:t>
            </a:r>
            <a:r>
              <a:rPr lang="en-US" altLang="ko-KR" dirty="0">
                <a:solidFill>
                  <a:schemeClr val="accent6"/>
                </a:solidFill>
              </a:rPr>
              <a:t>/ </a:t>
            </a:r>
            <a:r>
              <a:rPr lang="ko-KR" altLang="en-US" dirty="0">
                <a:solidFill>
                  <a:schemeClr val="accent6"/>
                </a:solidFill>
              </a:rPr>
              <a:t>쓰기 작업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국가 지표 체계에서 제공하는 </a:t>
            </a:r>
            <a:endParaRPr lang="en-US" altLang="ko-KR" dirty="0"/>
          </a:p>
          <a:p>
            <a:r>
              <a:rPr lang="ko-KR" altLang="en-US" dirty="0"/>
              <a:t>자치단체 행정구역 및 인구현황 엑셀 파일 수정하기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- 2018</a:t>
            </a:r>
            <a:r>
              <a:rPr lang="ko-KR" altLang="en-US" dirty="0"/>
              <a:t>년의 인구가 적은 순서대로 </a:t>
            </a:r>
            <a:r>
              <a:rPr lang="en-US" altLang="ko-KR" dirty="0"/>
              <a:t>5</a:t>
            </a:r>
            <a:r>
              <a:rPr lang="ko-KR" altLang="en-US" dirty="0"/>
              <a:t>위까지 출력 </a:t>
            </a:r>
            <a:r>
              <a:rPr lang="en-US" altLang="ko-KR" dirty="0"/>
              <a:t>: </a:t>
            </a:r>
            <a:r>
              <a:rPr lang="ko-KR" altLang="en-US" dirty="0"/>
              <a:t>결과값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86ADB2A-D0F0-4722-BBEE-CB6D6DFAC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3212976"/>
            <a:ext cx="1600423" cy="14575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6133616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>
                <a:latin typeface="+mn-ea"/>
              </a:rPr>
              <a:t>Excel csv </a:t>
            </a:r>
            <a:r>
              <a:rPr lang="ko-KR" altLang="en-US" sz="4800" dirty="0">
                <a:latin typeface="+mn-ea"/>
              </a:rPr>
              <a:t>읽기 </a:t>
            </a:r>
            <a:r>
              <a:rPr lang="en-US" altLang="ko-KR" sz="4800" dirty="0">
                <a:latin typeface="+mn-ea"/>
              </a:rPr>
              <a:t>/ </a:t>
            </a:r>
            <a:r>
              <a:rPr lang="ko-KR" altLang="en-US" sz="4800" dirty="0">
                <a:latin typeface="+mn-ea"/>
              </a:rPr>
              <a:t>쓰기 작업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Excel </a:t>
            </a:r>
            <a:r>
              <a:rPr lang="ko-KR" altLang="en-US" dirty="0">
                <a:solidFill>
                  <a:schemeClr val="accent6"/>
                </a:solidFill>
              </a:rPr>
              <a:t>읽기 </a:t>
            </a:r>
            <a:r>
              <a:rPr lang="en-US" altLang="ko-KR" dirty="0">
                <a:solidFill>
                  <a:schemeClr val="accent6"/>
                </a:solidFill>
              </a:rPr>
              <a:t>/ </a:t>
            </a:r>
            <a:r>
              <a:rPr lang="ko-KR" altLang="en-US" dirty="0">
                <a:solidFill>
                  <a:schemeClr val="accent6"/>
                </a:solidFill>
              </a:rPr>
              <a:t>쓰기 작업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국가 지표 체계에서 제공하는 </a:t>
            </a:r>
            <a:endParaRPr lang="en-US" altLang="ko-KR" dirty="0"/>
          </a:p>
          <a:p>
            <a:r>
              <a:rPr lang="ko-KR" altLang="en-US" dirty="0"/>
              <a:t>자치단체 행정구역 및 인구현황 엑셀 파일 수정하기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서울 인구를 제외한 합계 인구 엑셀 만들기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9AB24FD-5B76-450D-87E5-C1955464B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3172648"/>
            <a:ext cx="5973014" cy="33361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04076625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>
                <a:latin typeface="+mn-ea"/>
              </a:rPr>
              <a:t>Excel csv </a:t>
            </a:r>
            <a:r>
              <a:rPr lang="ko-KR" altLang="en-US" sz="4800" dirty="0">
                <a:latin typeface="+mn-ea"/>
              </a:rPr>
              <a:t>읽기 </a:t>
            </a:r>
            <a:r>
              <a:rPr lang="en-US" altLang="ko-KR" sz="4800" dirty="0">
                <a:latin typeface="+mn-ea"/>
              </a:rPr>
              <a:t>/ </a:t>
            </a:r>
            <a:r>
              <a:rPr lang="ko-KR" altLang="en-US" sz="4800" dirty="0">
                <a:latin typeface="+mn-ea"/>
              </a:rPr>
              <a:t>쓰기 작업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Excel </a:t>
            </a:r>
            <a:r>
              <a:rPr lang="ko-KR" altLang="en-US" dirty="0">
                <a:solidFill>
                  <a:schemeClr val="accent6"/>
                </a:solidFill>
              </a:rPr>
              <a:t>읽기 </a:t>
            </a:r>
            <a:r>
              <a:rPr lang="en-US" altLang="ko-KR" dirty="0">
                <a:solidFill>
                  <a:schemeClr val="accent6"/>
                </a:solidFill>
              </a:rPr>
              <a:t>/ </a:t>
            </a:r>
            <a:r>
              <a:rPr lang="ko-KR" altLang="en-US" dirty="0">
                <a:solidFill>
                  <a:schemeClr val="accent6"/>
                </a:solidFill>
              </a:rPr>
              <a:t>쓰기 작업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국가 지표 체계에서 제공하는 </a:t>
            </a:r>
            <a:endParaRPr lang="en-US" altLang="ko-KR" dirty="0"/>
          </a:p>
          <a:p>
            <a:r>
              <a:rPr lang="ko-KR" altLang="en-US" dirty="0"/>
              <a:t>자치단체 행정구역 및 인구현황 엑셀 파일 수정하기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서울 인구를 제외한 합계 인구 엑셀 만들기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0CE04FC-624B-4494-B325-A27EFA90B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3429000"/>
            <a:ext cx="6973831" cy="17986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247259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  <a:r>
              <a:rPr lang="en-US" altLang="ko-KR" dirty="0"/>
              <a:t>: </a:t>
            </a:r>
            <a:r>
              <a:rPr lang="ko-KR" altLang="en-US" dirty="0"/>
              <a:t>광운대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03D2206-FA4B-4762-9E9B-45A7D21B8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567" y="2389607"/>
            <a:ext cx="8280920" cy="2251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6E73D24-2BDA-4E11-B8BD-9B4D1F67ED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567" y="2856750"/>
            <a:ext cx="8353921" cy="2206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5374884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>
                <a:latin typeface="+mn-ea"/>
              </a:rPr>
              <a:t>Excel csv </a:t>
            </a:r>
            <a:r>
              <a:rPr lang="ko-KR" altLang="en-US" sz="4800" dirty="0">
                <a:latin typeface="+mn-ea"/>
              </a:rPr>
              <a:t>읽기 </a:t>
            </a:r>
            <a:r>
              <a:rPr lang="en-US" altLang="ko-KR" sz="4800" dirty="0">
                <a:latin typeface="+mn-ea"/>
              </a:rPr>
              <a:t>/ </a:t>
            </a:r>
            <a:r>
              <a:rPr lang="ko-KR" altLang="en-US" sz="4800" dirty="0">
                <a:latin typeface="+mn-ea"/>
              </a:rPr>
              <a:t>쓰기 작업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Excel </a:t>
            </a:r>
            <a:r>
              <a:rPr lang="ko-KR" altLang="en-US" dirty="0">
                <a:solidFill>
                  <a:schemeClr val="accent6"/>
                </a:solidFill>
              </a:rPr>
              <a:t>읽기 </a:t>
            </a:r>
            <a:r>
              <a:rPr lang="en-US" altLang="ko-KR" dirty="0">
                <a:solidFill>
                  <a:schemeClr val="accent6"/>
                </a:solidFill>
              </a:rPr>
              <a:t>/ </a:t>
            </a:r>
            <a:r>
              <a:rPr lang="ko-KR" altLang="en-US" dirty="0">
                <a:solidFill>
                  <a:schemeClr val="accent6"/>
                </a:solidFill>
              </a:rPr>
              <a:t>쓰기 작업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국가 지표 체계에서 제공하는 </a:t>
            </a:r>
            <a:endParaRPr lang="en-US" altLang="ko-KR" dirty="0"/>
          </a:p>
          <a:p>
            <a:r>
              <a:rPr lang="ko-KR" altLang="en-US" dirty="0"/>
              <a:t>자치단체 행정구역 및 인구현황 엑셀 파일 수정하기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서울 인구를 제외한 합계 인구 엑셀 만들기 </a:t>
            </a:r>
            <a:r>
              <a:rPr lang="en-US" altLang="ko-KR" dirty="0"/>
              <a:t>: </a:t>
            </a:r>
            <a:r>
              <a:rPr lang="ko-KR" altLang="en-US" dirty="0"/>
              <a:t>결과값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E4F08CD-E63B-4407-9C90-58355F168D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1770" y="3193374"/>
            <a:ext cx="4540419" cy="31837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443239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547260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JSON </a:t>
            </a:r>
            <a:r>
              <a:rPr lang="ko-KR" altLang="en-US" dirty="0"/>
              <a:t>언어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Python</a:t>
            </a:r>
            <a:r>
              <a:rPr lang="ko-KR" altLang="en-US" dirty="0"/>
              <a:t>의 </a:t>
            </a:r>
            <a:r>
              <a:rPr lang="ko-KR" altLang="en-US" dirty="0" err="1"/>
              <a:t>딕셔너리</a:t>
            </a:r>
            <a:r>
              <a:rPr lang="ko-KR" altLang="en-US" dirty="0"/>
              <a:t> 자료구조와 같은 구조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PYTHON = Key : Value</a:t>
            </a:r>
          </a:p>
          <a:p>
            <a:r>
              <a:rPr lang="en-US" altLang="ko-KR" dirty="0"/>
              <a:t> JSON = Name : Value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EDF8F8E-966F-49A1-B6F8-2031E66D4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3887181"/>
            <a:ext cx="3781953" cy="88594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559153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7C14A1D-47D4-4849-9B95-ED166B24A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502187"/>
            <a:ext cx="3010320" cy="3429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654615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54726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JSON </a:t>
            </a:r>
            <a:r>
              <a:rPr lang="ko-KR" altLang="en-US" dirty="0"/>
              <a:t>언어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데이터 </a:t>
            </a:r>
            <a:r>
              <a:rPr lang="ko-KR" altLang="en-US" dirty="0" err="1"/>
              <a:t>추가시</a:t>
            </a:r>
            <a:r>
              <a:rPr lang="en-US" altLang="ko-KR" dirty="0"/>
              <a:t> </a:t>
            </a:r>
            <a:r>
              <a:rPr lang="ko-KR" altLang="en-US" dirty="0"/>
              <a:t>쉼표</a:t>
            </a:r>
            <a:r>
              <a:rPr lang="en-US" altLang="ko-KR" dirty="0"/>
              <a:t>(,)</a:t>
            </a:r>
            <a:r>
              <a:rPr lang="ko-KR" altLang="en-US" dirty="0"/>
              <a:t>를 두어 추가</a:t>
            </a:r>
            <a:endParaRPr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2F4F611-BE98-4ECC-A527-23EECD0C0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152" y="3056185"/>
            <a:ext cx="5201376" cy="9335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537014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771E5FF-CF35-42E9-8EA7-39D123485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377561"/>
            <a:ext cx="4753638" cy="4286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933834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54726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JSON </a:t>
            </a:r>
            <a:r>
              <a:rPr lang="ko-KR" altLang="en-US" dirty="0"/>
              <a:t>언어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Key </a:t>
            </a:r>
            <a:r>
              <a:rPr lang="ko-KR" altLang="en-US" dirty="0"/>
              <a:t>값 </a:t>
            </a:r>
            <a:r>
              <a:rPr lang="ko-KR" altLang="en-US" dirty="0" err="1"/>
              <a:t>참조시</a:t>
            </a:r>
            <a:r>
              <a:rPr lang="ko-KR" altLang="en-US" dirty="0"/>
              <a:t> </a:t>
            </a:r>
            <a:r>
              <a:rPr lang="en-US" altLang="ko-KR" dirty="0"/>
              <a:t>keys() </a:t>
            </a:r>
            <a:r>
              <a:rPr lang="ko-KR" altLang="en-US" dirty="0"/>
              <a:t>함수를 사용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F39F115-B6BA-444E-B4B8-A3A6931D0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3047061"/>
            <a:ext cx="5449060" cy="203863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970971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310D679-5F4F-4575-A591-39398952B3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330713"/>
            <a:ext cx="6944694" cy="3429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68809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C4CE3A-AB98-44A4-88D8-1F627FFAE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강사 이력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5B430C-35FE-44F0-86EE-3DFB00CC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   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99F93749-22D3-48BF-B574-37B0C39FDA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57338" y="188912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4A0F2394-545D-427D-B257-8BFCA1A48B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724880"/>
              </p:ext>
            </p:extLst>
          </p:nvPr>
        </p:nvGraphicFramePr>
        <p:xfrm>
          <a:off x="307784" y="1172147"/>
          <a:ext cx="8529828" cy="5184210"/>
        </p:xfrm>
        <a:graphic>
          <a:graphicData uri="http://schemas.openxmlformats.org/drawingml/2006/table">
            <a:tbl>
              <a:tblPr/>
              <a:tblGrid>
                <a:gridCol w="1953006">
                  <a:extLst>
                    <a:ext uri="{9D8B030D-6E8A-4147-A177-3AD203B41FA5}">
                      <a16:colId xmlns:a16="http://schemas.microsoft.com/office/drawing/2014/main" val="2672697740"/>
                    </a:ext>
                  </a:extLst>
                </a:gridCol>
                <a:gridCol w="1159780">
                  <a:extLst>
                    <a:ext uri="{9D8B030D-6E8A-4147-A177-3AD203B41FA5}">
                      <a16:colId xmlns:a16="http://schemas.microsoft.com/office/drawing/2014/main" val="2146641479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val="1929923406"/>
                    </a:ext>
                  </a:extLst>
                </a:gridCol>
                <a:gridCol w="2880320">
                  <a:extLst>
                    <a:ext uri="{9D8B030D-6E8A-4147-A177-3AD203B41FA5}">
                      <a16:colId xmlns:a16="http://schemas.microsoft.com/office/drawing/2014/main" val="1343264256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3698533120"/>
                    </a:ext>
                  </a:extLst>
                </a:gridCol>
                <a:gridCol w="952546">
                  <a:extLst>
                    <a:ext uri="{9D8B030D-6E8A-4147-A177-3AD203B41FA5}">
                      <a16:colId xmlns:a16="http://schemas.microsoft.com/office/drawing/2014/main" val="2859981828"/>
                    </a:ext>
                  </a:extLst>
                </a:gridCol>
              </a:tblGrid>
              <a:tr h="632916">
                <a:tc rowSpan="8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400" b="1" kern="0" spc="0" dirty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경력사항</a:t>
                      </a:r>
                      <a:endParaRPr lang="ko-KR" altLang="en-US" sz="2800" b="1" kern="0" spc="0" dirty="0">
                        <a:solidFill>
                          <a:srgbClr val="000000"/>
                        </a:solidFill>
                        <a:effectLst/>
                        <a:latin typeface="명조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재 직 기 간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명조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 err="1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재직년월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명조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재직 기관명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명조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직 위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명조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(</a:t>
                      </a:r>
                      <a:r>
                        <a:rPr lang="ko-KR" altLang="en-US" sz="1200" b="1" kern="0" spc="0" dirty="0" err="1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총시간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)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명조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직 명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명조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354917"/>
                  </a:ext>
                </a:extLst>
              </a:tr>
              <a:tr h="5970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2010.01.01.~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2016. 01. 01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6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년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-"/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명문컴퓨터학원 강의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6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시간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전임강사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6462171"/>
                  </a:ext>
                </a:extLst>
              </a:tr>
              <a:tr h="5970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2014.01.01.~</a:t>
                      </a: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2016.01.01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년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-"/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ICDL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국제공인자격증 강의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12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시간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외래강사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9881327"/>
                  </a:ext>
                </a:extLst>
              </a:tr>
              <a:tr h="5970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2014.01.01.~</a:t>
                      </a: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2016..01.01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년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-"/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MOS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국제공인자격증 강의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9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시간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외래강사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9629967"/>
                  </a:ext>
                </a:extLst>
              </a:tr>
              <a:tr h="5970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2015.01.01.~</a:t>
                      </a: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201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6</a:t>
                      </a: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.01.01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년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-"/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광운초등학교 프로그래밍 강의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6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시간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외래강사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8144181"/>
                  </a:ext>
                </a:extLst>
              </a:tr>
              <a:tr h="72096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2016.01.01.~</a:t>
                      </a: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2019.0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1</a:t>
                      </a: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.0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1</a:t>
                      </a:r>
                      <a:endParaRPr lang="en-US" sz="11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3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년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-"/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주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) </a:t>
                      </a: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캐리마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선임연구원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9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시간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선임연구원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7175801"/>
                  </a:ext>
                </a:extLst>
              </a:tr>
              <a:tr h="720966"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명조"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80056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2019. 03. 01 ~ </a:t>
                      </a: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현재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80056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1</a:t>
                      </a: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년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80056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(</a:t>
                      </a: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주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) </a:t>
                      </a: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세영컴퓨터학원 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80056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8</a:t>
                      </a: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시간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80056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원장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9380439"/>
                  </a:ext>
                </a:extLst>
              </a:tr>
              <a:tr h="720966"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명조"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80056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2019. 03. 01 ~ </a:t>
                      </a: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현재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80056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1</a:t>
                      </a: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년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80056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광운대학교 박사과정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80056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8</a:t>
                      </a: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시간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80056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박사과정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6174481"/>
                  </a:ext>
                </a:extLst>
              </a:tr>
            </a:tbl>
          </a:graphicData>
        </a:graphic>
      </p:graphicFrame>
      <p:sp>
        <p:nvSpPr>
          <p:cNvPr id="7" name="Rectangle 2">
            <a:extLst>
              <a:ext uri="{FF2B5EF4-FFF2-40B4-BE49-F238E27FC236}">
                <a16:creationId xmlns:a16="http://schemas.microsoft.com/office/drawing/2014/main" id="{DAD5D96B-83FC-4660-BA70-5B9DDBB22A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6388" y="114935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2A27C44-F5DF-43DD-B9B9-D7A20F93F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93" y="149642"/>
            <a:ext cx="2274990" cy="689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99781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54726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JSON </a:t>
            </a:r>
            <a:r>
              <a:rPr lang="ko-KR" altLang="en-US" dirty="0"/>
              <a:t>언어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Value</a:t>
            </a:r>
            <a:r>
              <a:rPr lang="ko-KR" altLang="en-US" dirty="0"/>
              <a:t>값 </a:t>
            </a:r>
            <a:r>
              <a:rPr lang="ko-KR" altLang="en-US" dirty="0" err="1"/>
              <a:t>참조시</a:t>
            </a:r>
            <a:r>
              <a:rPr lang="ko-KR" altLang="en-US" dirty="0"/>
              <a:t> </a:t>
            </a:r>
            <a:r>
              <a:rPr lang="en-US" altLang="ko-KR" dirty="0"/>
              <a:t>Key</a:t>
            </a:r>
            <a:r>
              <a:rPr lang="ko-KR" altLang="en-US" dirty="0"/>
              <a:t>값을 리스트로 두어 출력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4169A8E-BEF5-491C-AB98-086D754C62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201" y="3043613"/>
            <a:ext cx="5296639" cy="23625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4882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371AF97-FDC2-4F3B-966F-B707F6AAC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420888"/>
            <a:ext cx="2029108" cy="5715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069307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54726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JSON </a:t>
            </a:r>
            <a:r>
              <a:rPr lang="ko-KR" altLang="en-US" dirty="0"/>
              <a:t>언어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Value</a:t>
            </a:r>
            <a:r>
              <a:rPr lang="ko-KR" altLang="en-US" dirty="0"/>
              <a:t>값 내에 리스트를 두어 사용 가능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0AF90C8-8BA2-4A35-8B1D-6814FAAB1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924944"/>
            <a:ext cx="6325483" cy="28674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37437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6F385F7-D65C-4A29-A996-28850D220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2466325"/>
            <a:ext cx="8516539" cy="3238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978963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54726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JSON </a:t>
            </a:r>
            <a:r>
              <a:rPr lang="ko-KR" altLang="en-US" dirty="0"/>
              <a:t>언어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Value</a:t>
            </a:r>
            <a:r>
              <a:rPr lang="ko-KR" altLang="en-US" dirty="0"/>
              <a:t>값 내에 리스트</a:t>
            </a:r>
            <a:r>
              <a:rPr lang="en-US" altLang="ko-KR" dirty="0"/>
              <a:t>, </a:t>
            </a:r>
            <a:r>
              <a:rPr lang="ko-KR" altLang="en-US" dirty="0"/>
              <a:t>개별 참조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950B3E4-A1BA-4573-AD1C-4F217F903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800953"/>
            <a:ext cx="6382641" cy="34771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028146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919591D-B77C-4552-B604-069964C95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59" y="2461561"/>
            <a:ext cx="4143953" cy="6573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833148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54726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JSON </a:t>
            </a:r>
            <a:r>
              <a:rPr lang="ko-KR" altLang="en-US" dirty="0"/>
              <a:t>언어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Value</a:t>
            </a:r>
            <a:r>
              <a:rPr lang="ko-KR" altLang="en-US" dirty="0"/>
              <a:t>값 내에 리스트 내 </a:t>
            </a:r>
            <a:r>
              <a:rPr lang="en-US" altLang="ko-KR" dirty="0"/>
              <a:t>Value2 </a:t>
            </a:r>
            <a:r>
              <a:rPr lang="ko-KR" altLang="en-US" dirty="0"/>
              <a:t>값 개별 참조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8DEB681-A54D-43CA-9275-7BF4DB33BE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932009"/>
            <a:ext cx="6249272" cy="342947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68316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AE53880-30F8-4EBB-A50C-C0B70BA75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480614"/>
            <a:ext cx="419158" cy="61921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757885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/>
              <a:t>JSON </a:t>
            </a:r>
            <a:r>
              <a:rPr lang="ko-KR" altLang="en-US" dirty="0"/>
              <a:t>뷰어 이용하기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D8D4DC4-9A60-4470-9CD5-5367E83C5BD8}"/>
              </a:ext>
            </a:extLst>
          </p:cNvPr>
          <p:cNvSpPr/>
          <p:nvPr/>
        </p:nvSpPr>
        <p:spPr>
          <a:xfrm>
            <a:off x="390599" y="2317521"/>
            <a:ext cx="29170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hlinkClick r:id="rId2"/>
              </a:rPr>
              <a:t>http://jsonviewer.stack.hu/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A6FE953-720E-4E39-A82E-B8DC2CDEBD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3153005"/>
            <a:ext cx="7925817" cy="19060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268220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/>
              <a:t>JSON </a:t>
            </a:r>
            <a:r>
              <a:rPr lang="ko-KR" altLang="en-US" dirty="0"/>
              <a:t>뷰어 이용하기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D8D4DC4-9A60-4470-9CD5-5367E83C5BD8}"/>
              </a:ext>
            </a:extLst>
          </p:cNvPr>
          <p:cNvSpPr/>
          <p:nvPr/>
        </p:nvSpPr>
        <p:spPr>
          <a:xfrm>
            <a:off x="390599" y="2317521"/>
            <a:ext cx="29170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hlinkClick r:id="rId2"/>
              </a:rPr>
              <a:t>http://jsonviewer.stack.hu/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C78F37F-6EA0-4452-9440-85E4DA991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2909846"/>
            <a:ext cx="6401693" cy="293410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79676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C4CE3A-AB98-44A4-88D8-1F627FFAE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강사 이력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5B430C-35FE-44F0-86EE-3DFB00CC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   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24196776-D40A-4271-82EA-D76773000A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0260777"/>
              </p:ext>
            </p:extLst>
          </p:nvPr>
        </p:nvGraphicFramePr>
        <p:xfrm>
          <a:off x="323528" y="1161968"/>
          <a:ext cx="8496945" cy="5075346"/>
        </p:xfrm>
        <a:graphic>
          <a:graphicData uri="http://schemas.openxmlformats.org/drawingml/2006/table">
            <a:tbl>
              <a:tblPr/>
              <a:tblGrid>
                <a:gridCol w="603652">
                  <a:extLst>
                    <a:ext uri="{9D8B030D-6E8A-4147-A177-3AD203B41FA5}">
                      <a16:colId xmlns:a16="http://schemas.microsoft.com/office/drawing/2014/main" val="836322108"/>
                    </a:ext>
                  </a:extLst>
                </a:gridCol>
                <a:gridCol w="3537768">
                  <a:extLst>
                    <a:ext uri="{9D8B030D-6E8A-4147-A177-3AD203B41FA5}">
                      <a16:colId xmlns:a16="http://schemas.microsoft.com/office/drawing/2014/main" val="353754448"/>
                    </a:ext>
                  </a:extLst>
                </a:gridCol>
                <a:gridCol w="1806478">
                  <a:extLst>
                    <a:ext uri="{9D8B030D-6E8A-4147-A177-3AD203B41FA5}">
                      <a16:colId xmlns:a16="http://schemas.microsoft.com/office/drawing/2014/main" val="3009794977"/>
                    </a:ext>
                  </a:extLst>
                </a:gridCol>
                <a:gridCol w="1755816">
                  <a:extLst>
                    <a:ext uri="{9D8B030D-6E8A-4147-A177-3AD203B41FA5}">
                      <a16:colId xmlns:a16="http://schemas.microsoft.com/office/drawing/2014/main" val="2084918937"/>
                    </a:ext>
                  </a:extLst>
                </a:gridCol>
                <a:gridCol w="793231">
                  <a:extLst>
                    <a:ext uri="{9D8B030D-6E8A-4147-A177-3AD203B41FA5}">
                      <a16:colId xmlns:a16="http://schemas.microsoft.com/office/drawing/2014/main" val="880545443"/>
                    </a:ext>
                  </a:extLst>
                </a:gridCol>
              </a:tblGrid>
              <a:tr h="386986"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-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프로젝트 실적 및 연구 과제 실적</a:t>
                      </a:r>
                      <a:endParaRPr lang="ko-KR" altLang="en-US" sz="1400" b="1" kern="0" spc="-10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맑은 고딕" panose="020B0503020000020004" pitchFamily="50" charset="-127"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9936724"/>
                  </a:ext>
                </a:extLst>
              </a:tr>
              <a:tr h="66871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게재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연월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-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프로젝트명</a:t>
                      </a:r>
                      <a:r>
                        <a:rPr lang="en-US" altLang="ko-KR" sz="1400" b="1" kern="0" spc="-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400" b="1" kern="0" spc="-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연구과제명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-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수행기관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-10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수행처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-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비고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3004038"/>
                  </a:ext>
                </a:extLst>
              </a:tr>
              <a:tr h="3869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‘16.01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의안과 외장의안 제작을 위한 신개념 </a:t>
                      </a:r>
                      <a:r>
                        <a:rPr lang="en-US" altLang="ko-KR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3D </a:t>
                      </a:r>
                      <a:r>
                        <a:rPr lang="ko-KR" alt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프린터 사업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미래창조과학부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..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프로젝트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5081992"/>
                  </a:ext>
                </a:extLst>
              </a:tr>
              <a:tr h="51223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‘16.03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The Comparison of Performance Hierarchical Routing Protocols in Wide Area Sensor Field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International Journal of Advanced Smart Convergence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한국인터넷방송통신학회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연구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88415"/>
                  </a:ext>
                </a:extLst>
              </a:tr>
              <a:tr h="51223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‘16.06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Hierarchical WSN Dual-hop Routing Protocol for Improvement of Energy Consumption</a:t>
                      </a:r>
                      <a:endParaRPr lang="en-US" sz="11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International Journal of Advanced Smart Convergence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한국인터넷방송통신학회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연구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835068"/>
                  </a:ext>
                </a:extLst>
              </a:tr>
              <a:tr h="5089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‘16.11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원격 모니터링이 가능한 치아보정용 고정밀 </a:t>
                      </a:r>
                      <a:r>
                        <a:rPr lang="en-US" altLang="ko-KR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3D </a:t>
                      </a:r>
                      <a:r>
                        <a:rPr lang="ko-KR" alt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프린터 개발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중소기업청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..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프로젝트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6322932"/>
                  </a:ext>
                </a:extLst>
              </a:tr>
              <a:tr h="51223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‘17.01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3D </a:t>
                      </a:r>
                      <a:r>
                        <a:rPr lang="ko-KR" alt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어피어런스 매니퓰레이션 기반 영화</a:t>
                      </a:r>
                      <a:r>
                        <a:rPr lang="en-US" altLang="ko-KR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공연용 특수분장 마스크 제작 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문화체육관광부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..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프로젝트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5882403"/>
                  </a:ext>
                </a:extLst>
              </a:tr>
              <a:tr h="51223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‘17.11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바디 센서 데이터를 위한 </a:t>
                      </a:r>
                      <a:r>
                        <a:rPr lang="en-US" altLang="ko-KR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MXMDR-DAI </a:t>
                      </a:r>
                      <a:r>
                        <a:rPr lang="ko-KR" alt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기반의 모바일 클라우드 시스템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융복합지식학회 논문지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융복합지식학회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프로젝트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0282038"/>
                  </a:ext>
                </a:extLst>
              </a:tr>
              <a:tr h="68782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‘18.07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One Board Type Multi Video Control System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International Journal of Engineering &amp; Technology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International Journal of Engineering &amp; Technology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-10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0799902"/>
                  </a:ext>
                </a:extLst>
              </a:tr>
              <a:tr h="3869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‘18.11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-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One </a:t>
                      </a:r>
                      <a:r>
                        <a:rPr lang="ko-KR" altLang="en-US" sz="1050" kern="0" spc="-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보드 다기능 멀티 비디오 컨트롤 </a:t>
                      </a:r>
                      <a:r>
                        <a:rPr lang="en-US" altLang="ko-KR" sz="1050" kern="0" spc="-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O2O </a:t>
                      </a:r>
                      <a:r>
                        <a:rPr lang="ko-KR" altLang="en-US" sz="1050" kern="0" spc="-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시스템 개발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한국산업단지공단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..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프로젝트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4821531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99F93749-22D3-48BF-B574-37B0C39FDA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57338" y="188912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2AB4CCE-30EB-49B4-8A05-366737346E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93" y="149642"/>
            <a:ext cx="2274990" cy="689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517582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/>
              <a:t>JSON </a:t>
            </a:r>
            <a:r>
              <a:rPr lang="ko-KR" altLang="en-US" dirty="0"/>
              <a:t>뷰어 이용하기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D8D4DC4-9A60-4470-9CD5-5367E83C5BD8}"/>
              </a:ext>
            </a:extLst>
          </p:cNvPr>
          <p:cNvSpPr/>
          <p:nvPr/>
        </p:nvSpPr>
        <p:spPr>
          <a:xfrm>
            <a:off x="390599" y="2317521"/>
            <a:ext cx="29170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hlinkClick r:id="rId2"/>
              </a:rPr>
              <a:t>http://jsonviewer.stack.hu/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E58C6DB-CD25-465C-B077-2990137F7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3282892"/>
            <a:ext cx="3772426" cy="18481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884931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/>
              <a:t>JSON </a:t>
            </a:r>
            <a:r>
              <a:rPr lang="ko-KR" altLang="en-US" dirty="0"/>
              <a:t>뷰어 이용하기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73D84D5-C1FB-43DD-8CD0-6AC332168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2420889"/>
            <a:ext cx="7992888" cy="37693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486743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/>
              <a:t>JSON </a:t>
            </a:r>
            <a:r>
              <a:rPr lang="ko-KR" altLang="en-US" dirty="0"/>
              <a:t>뷰어 이용하기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A49C491-EFB8-441D-BCF3-E16546F0D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808" y="2748051"/>
            <a:ext cx="2953162" cy="23053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037176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54726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블로그 내 단어 검색하기 </a:t>
            </a:r>
            <a:r>
              <a:rPr lang="en-US" altLang="ko-KR" dirty="0"/>
              <a:t>: </a:t>
            </a:r>
            <a:r>
              <a:rPr lang="ko-KR" altLang="en-US" dirty="0"/>
              <a:t>광운대</a:t>
            </a:r>
            <a:endParaRPr lang="en-US" altLang="ko-KR" dirty="0"/>
          </a:p>
          <a:p>
            <a:r>
              <a:rPr lang="ko-KR" altLang="en-US" dirty="0"/>
              <a:t>반복문으로 결과 출력하기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2EFB53D-26E6-4D27-8776-3B5BC56B8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755" y="2708920"/>
            <a:ext cx="7258606" cy="318179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41877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  <a:r>
              <a:rPr lang="en-US" altLang="ko-KR" dirty="0"/>
              <a:t>: </a:t>
            </a:r>
            <a:r>
              <a:rPr lang="ko-KR" altLang="en-US" dirty="0"/>
              <a:t>광운대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E84E9EA-E267-4D12-A959-DD3995202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519202"/>
            <a:ext cx="7704856" cy="97971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499034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54726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API </a:t>
            </a:r>
            <a:r>
              <a:rPr lang="ko-KR" altLang="en-US" dirty="0"/>
              <a:t>호출한 후 필요한 데이터 </a:t>
            </a:r>
            <a:r>
              <a:rPr lang="ko-KR" altLang="en-US" dirty="0" err="1"/>
              <a:t>뽑아내기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530D6FC-8BCF-437C-9535-0C63E8910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606" y="2502187"/>
            <a:ext cx="7736787" cy="36061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752409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884647A-A211-4B02-8016-17B7410BA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617" y="2569272"/>
            <a:ext cx="4305901" cy="12003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030384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54726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API </a:t>
            </a:r>
            <a:r>
              <a:rPr lang="ko-KR" altLang="en-US" dirty="0"/>
              <a:t>호출한 후 필요한 데이터 </a:t>
            </a:r>
            <a:r>
              <a:rPr lang="ko-KR" altLang="en-US" dirty="0" err="1"/>
              <a:t>뽑아내기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Title : Value </a:t>
            </a:r>
            <a:r>
              <a:rPr lang="ko-KR" altLang="en-US" dirty="0"/>
              <a:t>값 출력해보기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C6BEFF4-377D-4A8C-A07B-75C0754D7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076" y="2790220"/>
            <a:ext cx="8063847" cy="319066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505140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D70A371-A627-4E84-A002-1CFF2BB64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2502187"/>
            <a:ext cx="8280920" cy="16846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459473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54726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API </a:t>
            </a:r>
            <a:r>
              <a:rPr lang="ko-KR" altLang="en-US" dirty="0"/>
              <a:t>호출한 후 필요한 데이터 </a:t>
            </a:r>
            <a:r>
              <a:rPr lang="ko-KR" altLang="en-US" dirty="0" err="1"/>
              <a:t>뽑아내기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.replace() </a:t>
            </a:r>
            <a:r>
              <a:rPr lang="ko-KR" altLang="en-US" dirty="0"/>
              <a:t>함수를 이용하여 </a:t>
            </a:r>
            <a:r>
              <a:rPr lang="en-US" altLang="ko-KR" dirty="0"/>
              <a:t>&lt;b&gt;, &lt;/b&gt; </a:t>
            </a:r>
            <a:r>
              <a:rPr lang="ko-KR" altLang="en-US" dirty="0"/>
              <a:t>제거하기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EC5FBD1-0C72-4C02-A3F9-F7E75DFC0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3045578"/>
            <a:ext cx="8208912" cy="31021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23765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844A2B-7AEF-43BD-9535-6E4036A37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커리큘럼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2EA6B750-63F8-4C72-AD37-4C812A5BB8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4307" y="234967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EA606ED3-E6AB-4FF7-9D81-18B3B9CE98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4788" y="3069151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4D5A95FE-A1B1-4402-BB98-2B0F58761E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93" y="149642"/>
            <a:ext cx="2274990" cy="689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F68270D6-9078-4F4C-BC67-E8D849EC1D17}"/>
              </a:ext>
            </a:extLst>
          </p:cNvPr>
          <p:cNvGraphicFramePr>
            <a:graphicFrameLocks noGrp="1"/>
          </p:cNvGraphicFramePr>
          <p:nvPr/>
        </p:nvGraphicFramePr>
        <p:xfrm>
          <a:off x="307086" y="1340768"/>
          <a:ext cx="8529828" cy="5004416"/>
        </p:xfrm>
        <a:graphic>
          <a:graphicData uri="http://schemas.openxmlformats.org/drawingml/2006/table">
            <a:tbl>
              <a:tblPr/>
              <a:tblGrid>
                <a:gridCol w="3256104">
                  <a:extLst>
                    <a:ext uri="{9D8B030D-6E8A-4147-A177-3AD203B41FA5}">
                      <a16:colId xmlns:a16="http://schemas.microsoft.com/office/drawing/2014/main" val="2672697740"/>
                    </a:ext>
                  </a:extLst>
                </a:gridCol>
                <a:gridCol w="5273724">
                  <a:extLst>
                    <a:ext uri="{9D8B030D-6E8A-4147-A177-3AD203B41FA5}">
                      <a16:colId xmlns:a16="http://schemas.microsoft.com/office/drawing/2014/main" val="1929923406"/>
                    </a:ext>
                  </a:extLst>
                </a:gridCol>
              </a:tblGrid>
              <a:tr h="52859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날짜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주제 및 내용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6319932"/>
                  </a:ext>
                </a:extLst>
              </a:tr>
              <a:tr h="10555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2020-12-22 </a:t>
                      </a:r>
                      <a:r>
                        <a:rPr lang="ko-KR" altLang="en-US" sz="18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화요일</a:t>
                      </a:r>
                      <a:endParaRPr lang="en-US" sz="18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웹 </a:t>
                      </a:r>
                      <a:r>
                        <a:rPr lang="ko-KR" altLang="en-US" sz="1400" dirty="0" err="1">
                          <a:latin typeface="+mj-ea"/>
                          <a:ea typeface="+mj-ea"/>
                        </a:rPr>
                        <a:t>크롤링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&amp; </a:t>
                      </a:r>
                      <a:r>
                        <a:rPr lang="ko-KR" altLang="en-US" sz="1400" dirty="0" err="1">
                          <a:latin typeface="+mj-ea"/>
                          <a:ea typeface="+mj-ea"/>
                        </a:rPr>
                        <a:t>스크레이핑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 기본 및 소개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354917"/>
                  </a:ext>
                </a:extLst>
              </a:tr>
              <a:tr h="108012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2020-12-23 </a:t>
                      </a:r>
                      <a:r>
                        <a:rPr lang="ko-KR" altLang="en-US" sz="18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수요일</a:t>
                      </a:r>
                      <a:endParaRPr lang="ko-KR" altLang="en-US" sz="1800" b="1" dirty="0">
                        <a:latin typeface="+mj-ea"/>
                        <a:ea typeface="+mj-ea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웹 </a:t>
                      </a:r>
                      <a:r>
                        <a:rPr lang="ko-KR" altLang="en-US" sz="1400" kern="1200" dirty="0" err="1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크롤링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&amp; </a:t>
                      </a:r>
                      <a:r>
                        <a:rPr lang="ko-KR" altLang="en-US" sz="1400" kern="1200" dirty="0" err="1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스크레이핑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 중급</a:t>
                      </a:r>
                      <a:endParaRPr lang="ko-KR" altLang="en-US" sz="1400" dirty="0">
                        <a:latin typeface="+mj-ea"/>
                        <a:ea typeface="+mj-ea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0657534"/>
                  </a:ext>
                </a:extLst>
              </a:tr>
              <a:tr h="108012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2020-12-28 </a:t>
                      </a:r>
                      <a:r>
                        <a:rPr lang="ko-KR" altLang="en-US" sz="18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월요일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80056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웹 </a:t>
                      </a:r>
                      <a:r>
                        <a:rPr lang="ko-KR" altLang="en-US" sz="1400" kern="1200" dirty="0" err="1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크롤링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&amp; </a:t>
                      </a:r>
                      <a:r>
                        <a:rPr lang="ko-KR" altLang="en-US" sz="1400" kern="1200" dirty="0" err="1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스크레이핑을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 이용한 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API</a:t>
                      </a:r>
                    </a:p>
                    <a:p>
                      <a:pPr marL="0" marR="0" indent="0" algn="ctr" defTabSz="980056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(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네이버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 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페이스북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 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구글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 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공공데이터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)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3054569"/>
                  </a:ext>
                </a:extLst>
              </a:tr>
              <a:tr h="1260000">
                <a:tc>
                  <a:txBody>
                    <a:bodyPr/>
                    <a:lstStyle/>
                    <a:p>
                      <a:pPr marL="0" marR="0" indent="0" algn="ctr" defTabSz="980056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2020-12-29~30 </a:t>
                      </a:r>
                      <a:r>
                        <a:rPr lang="ko-KR" altLang="en-US" sz="18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화</a:t>
                      </a:r>
                      <a:r>
                        <a:rPr lang="en-US" altLang="ko-KR" sz="18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,</a:t>
                      </a:r>
                      <a:r>
                        <a:rPr lang="ko-KR" altLang="en-US" sz="18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수요일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80056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웹 </a:t>
                      </a:r>
                      <a:r>
                        <a:rPr lang="ko-KR" altLang="en-US" sz="1400" kern="1200" dirty="0" err="1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크롤링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&amp; </a:t>
                      </a:r>
                      <a:r>
                        <a:rPr lang="ko-KR" altLang="en-US" sz="1400" kern="1200" dirty="0" err="1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스크레이핑을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 적용한 프로젝트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57604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89575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AAD9BD4-8C4D-4FE9-83B3-554F63C70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139" y="2412321"/>
            <a:ext cx="8227325" cy="144800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6979187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54726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API </a:t>
            </a:r>
            <a:r>
              <a:rPr lang="ko-KR" altLang="en-US" dirty="0"/>
              <a:t>호출한 후 필요한 데이터 </a:t>
            </a:r>
            <a:r>
              <a:rPr lang="ko-KR" altLang="en-US" dirty="0" err="1"/>
              <a:t>뽑아내기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Link : Value </a:t>
            </a:r>
            <a:r>
              <a:rPr lang="ko-KR" altLang="en-US" dirty="0"/>
              <a:t>값 추가 출력해보기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9A76140-4840-415C-AE5A-802AC0269E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924597"/>
            <a:ext cx="8064896" cy="34842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21464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E36E98A-7251-42F1-A492-BFF240261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397374"/>
            <a:ext cx="8136904" cy="14636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0431267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54726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API </a:t>
            </a:r>
            <a:r>
              <a:rPr lang="ko-KR" altLang="en-US" dirty="0"/>
              <a:t>호출한 후 필요한 데이터 </a:t>
            </a:r>
            <a:r>
              <a:rPr lang="ko-KR" altLang="en-US" dirty="0" err="1"/>
              <a:t>뽑아내기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검색 횟수 범위 조절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92D570B-5DFA-4F10-833E-7FEA23851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665" y="2924945"/>
            <a:ext cx="7156687" cy="30406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1349257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85B1F3E-1327-413B-B7D2-749EF2C3ED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2420888"/>
            <a:ext cx="1895740" cy="9335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93887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54726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API </a:t>
            </a:r>
            <a:r>
              <a:rPr lang="ko-KR" altLang="en-US" dirty="0"/>
              <a:t>호출한 후 필요한 데이터 </a:t>
            </a:r>
            <a:r>
              <a:rPr lang="ko-KR" altLang="en-US" dirty="0" err="1"/>
              <a:t>뽑아내기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검색 횟수 범위 조절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FE44D0C-75AD-4181-B42B-C9CD14A4F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299" y="2924944"/>
            <a:ext cx="7201402" cy="326400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57A1007-1257-4BB8-8451-0A62585DEF4E}"/>
              </a:ext>
            </a:extLst>
          </p:cNvPr>
          <p:cNvCxnSpPr/>
          <p:nvPr/>
        </p:nvCxnSpPr>
        <p:spPr>
          <a:xfrm>
            <a:off x="1403648" y="4869160"/>
            <a:ext cx="597666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459823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54726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API </a:t>
            </a:r>
            <a:r>
              <a:rPr lang="ko-KR" altLang="en-US" dirty="0"/>
              <a:t>호출한 후 필요한 데이터 </a:t>
            </a:r>
            <a:r>
              <a:rPr lang="ko-KR" altLang="en-US" dirty="0" err="1"/>
              <a:t>뽑아내기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검색 횟수 범위 조절</a:t>
            </a:r>
            <a:r>
              <a:rPr lang="en-US" altLang="ko-KR" dirty="0"/>
              <a:t>, 100</a:t>
            </a:r>
            <a:r>
              <a:rPr lang="ko-KR" altLang="en-US" dirty="0"/>
              <a:t>개의 검색 내용 출력하기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AFD294A-7749-40E2-A5C0-31972390D2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3031819"/>
            <a:ext cx="7740352" cy="267551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7378639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F0D2C58-8A45-4C04-9834-C6B76FD12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371061"/>
            <a:ext cx="1838582" cy="8383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4707721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54726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API </a:t>
            </a:r>
            <a:r>
              <a:rPr lang="ko-KR" altLang="en-US" dirty="0"/>
              <a:t>호출한 후 필요한 데이터 </a:t>
            </a:r>
            <a:r>
              <a:rPr lang="ko-KR" altLang="en-US" dirty="0" err="1"/>
              <a:t>뽑아내기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함수 적용하여 </a:t>
            </a:r>
            <a:r>
              <a:rPr lang="en-US" altLang="ko-KR" dirty="0"/>
              <a:t>100</a:t>
            </a:r>
            <a:r>
              <a:rPr lang="ko-KR" altLang="en-US" dirty="0"/>
              <a:t>개의 검색 내용 출력하기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3FBD6DA-D966-4452-9A03-2E6FF7477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996952"/>
            <a:ext cx="6624736" cy="304263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6982659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278B4BF-6402-42D5-84ED-AD55DC125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323430"/>
            <a:ext cx="1876687" cy="9335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31898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844A2B-7AEF-43BD-9535-6E4036A37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커리큘럼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2EA6B750-63F8-4C72-AD37-4C812A5BB8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4307" y="234967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EA606ED3-E6AB-4FF7-9D81-18B3B9CE98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4788" y="3069151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4D5A95FE-A1B1-4402-BB98-2B0F58761E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93" y="149642"/>
            <a:ext cx="2274990" cy="689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F68270D6-9078-4F4C-BC67-E8D849EC1D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5289456"/>
              </p:ext>
            </p:extLst>
          </p:nvPr>
        </p:nvGraphicFramePr>
        <p:xfrm>
          <a:off x="307086" y="1340768"/>
          <a:ext cx="8529828" cy="4810834"/>
        </p:xfrm>
        <a:graphic>
          <a:graphicData uri="http://schemas.openxmlformats.org/drawingml/2006/table">
            <a:tbl>
              <a:tblPr/>
              <a:tblGrid>
                <a:gridCol w="1671928">
                  <a:extLst>
                    <a:ext uri="{9D8B030D-6E8A-4147-A177-3AD203B41FA5}">
                      <a16:colId xmlns:a16="http://schemas.microsoft.com/office/drawing/2014/main" val="267269774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146641479"/>
                    </a:ext>
                  </a:extLst>
                </a:gridCol>
                <a:gridCol w="5273724">
                  <a:extLst>
                    <a:ext uri="{9D8B030D-6E8A-4147-A177-3AD203B41FA5}">
                      <a16:colId xmlns:a16="http://schemas.microsoft.com/office/drawing/2014/main" val="1929923406"/>
                    </a:ext>
                  </a:extLst>
                </a:gridCol>
              </a:tblGrid>
              <a:tr h="52859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시간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주제 및 내용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6319932"/>
                  </a:ext>
                </a:extLst>
              </a:tr>
              <a:tr h="623538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오전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+mj-ea"/>
                          <a:ea typeface="+mj-ea"/>
                        </a:rPr>
                        <a:t>10 : 00 ~ 10 : 50</a:t>
                      </a:r>
                      <a:endParaRPr lang="ko-KR" altLang="en-US" sz="1100" dirty="0">
                        <a:latin typeface="+mj-ea"/>
                        <a:ea typeface="+mj-ea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8005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전날 수업 내용 리뷰 및 네이버 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API 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이용하기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354917"/>
                  </a:ext>
                </a:extLst>
              </a:tr>
              <a:tr h="64807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11 : 00 ~ 11 : 50</a:t>
                      </a:r>
                      <a:endParaRPr lang="en-US" sz="11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80056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kern="1200" dirty="0">
                        <a:solidFill>
                          <a:schemeClr val="tx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6462171"/>
                  </a:ext>
                </a:extLst>
              </a:tr>
              <a:tr h="60212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점심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+mj-ea"/>
                          <a:ea typeface="+mj-ea"/>
                        </a:rPr>
                        <a:t>12 : 00 ~ 13 : 00</a:t>
                      </a:r>
                      <a:endParaRPr lang="ko-KR" altLang="en-US" sz="1100" dirty="0">
                        <a:latin typeface="+mj-ea"/>
                        <a:ea typeface="+mj-ea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점심 시간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0657534"/>
                  </a:ext>
                </a:extLst>
              </a:tr>
              <a:tr h="602127">
                <a:tc row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오후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80056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13 : 00 ~ 13 : 50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80056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네이버 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API 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이용하기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3054569"/>
                  </a:ext>
                </a:extLst>
              </a:tr>
              <a:tr h="602127"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2800" b="1" kern="0" spc="0" dirty="0">
                        <a:solidFill>
                          <a:srgbClr val="000000"/>
                        </a:solidFill>
                        <a:effectLst/>
                        <a:latin typeface="명조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80056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14 : 00 ~ 14 : 50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80056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JSON 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특정사이트 </a:t>
                      </a:r>
                      <a:r>
                        <a:rPr lang="ko-KR" altLang="en-US" sz="1400" kern="1200" dirty="0" err="1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크롤링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7464066"/>
                  </a:ext>
                </a:extLst>
              </a:tr>
              <a:tr h="602127"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2800" b="1" kern="0" spc="0" dirty="0">
                        <a:solidFill>
                          <a:srgbClr val="000000"/>
                        </a:solidFill>
                        <a:effectLst/>
                        <a:latin typeface="명조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80056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15 : 00 ~ 15 : 50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80056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공공데이터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API 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이용하기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1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n-ea"/>
                        <a:cs typeface="+mn-cs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2670288"/>
                  </a:ext>
                </a:extLst>
              </a:tr>
              <a:tr h="60212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80056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16 : 00 ~ 16 : 50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n-ea"/>
                        <a:cs typeface="+mn-cs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80056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공공데이터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API 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이용하기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2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83965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099251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54726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API </a:t>
            </a:r>
            <a:r>
              <a:rPr lang="ko-KR" altLang="en-US" dirty="0"/>
              <a:t>호출한 후 필요한 데이터 </a:t>
            </a:r>
            <a:r>
              <a:rPr lang="ko-KR" altLang="en-US" dirty="0" err="1"/>
              <a:t>뽑아내기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검색 횟수 범위 조절 </a:t>
            </a:r>
            <a:r>
              <a:rPr lang="en-US" altLang="ko-KR" dirty="0"/>
              <a:t>: </a:t>
            </a:r>
            <a:r>
              <a:rPr lang="ko-KR" altLang="en-US" dirty="0"/>
              <a:t>시작 위치 조절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FE44D0C-75AD-4181-B42B-C9CD14A4F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299" y="2924944"/>
            <a:ext cx="7201402" cy="326400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57A1007-1257-4BB8-8451-0A62585DEF4E}"/>
              </a:ext>
            </a:extLst>
          </p:cNvPr>
          <p:cNvCxnSpPr>
            <a:cxnSpLocks/>
          </p:cNvCxnSpPr>
          <p:nvPr/>
        </p:nvCxnSpPr>
        <p:spPr>
          <a:xfrm>
            <a:off x="1475656" y="5373216"/>
            <a:ext cx="6552728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69428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54726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API </a:t>
            </a:r>
            <a:r>
              <a:rPr lang="ko-KR" altLang="en-US" dirty="0"/>
              <a:t>호출한 후 필요한 데이터 </a:t>
            </a:r>
            <a:r>
              <a:rPr lang="ko-KR" altLang="en-US" dirty="0" err="1"/>
              <a:t>뽑아내기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함수 적용하여 시작 위치 조절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9CBAE66-97E8-47B4-832C-C1CD9BBDE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556" y="2990564"/>
            <a:ext cx="7992888" cy="331236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8760914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EF660E9-B594-4D9E-A847-19497815F8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80" y="2342482"/>
            <a:ext cx="2429214" cy="8954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790769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54726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API </a:t>
            </a:r>
            <a:r>
              <a:rPr lang="ko-KR" altLang="en-US" dirty="0"/>
              <a:t>호출한 후 필요한 데이터 </a:t>
            </a:r>
            <a:r>
              <a:rPr lang="ko-KR" altLang="en-US" dirty="0" err="1"/>
              <a:t>뽑아내기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함수 적용하여 시작 위치 조절</a:t>
            </a:r>
            <a:r>
              <a:rPr lang="en-US" altLang="ko-KR" dirty="0"/>
              <a:t>, </a:t>
            </a:r>
            <a:r>
              <a:rPr lang="ko-KR" altLang="en-US" dirty="0"/>
              <a:t>결과 출력하기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718BE70-F5C9-4F20-9EAB-5E49C9005A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924944"/>
            <a:ext cx="7040007" cy="33141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2649670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96F6EA8-DC0A-4372-B943-5B902E11A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320968"/>
            <a:ext cx="8064896" cy="15400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5378864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API </a:t>
            </a:r>
            <a:r>
              <a:rPr lang="ko-KR" altLang="en-US" dirty="0"/>
              <a:t>호출한 후 필요한 데이터 </a:t>
            </a:r>
            <a:r>
              <a:rPr lang="ko-KR" altLang="en-US" dirty="0" err="1"/>
              <a:t>뽑아내기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함수 적용하여 여러 번 호출하여 </a:t>
            </a:r>
            <a:r>
              <a:rPr lang="en-US" altLang="ko-KR" dirty="0"/>
              <a:t>1</a:t>
            </a:r>
            <a:r>
              <a:rPr lang="ko-KR" altLang="en-US" dirty="0"/>
              <a:t>번부터 </a:t>
            </a:r>
            <a:r>
              <a:rPr lang="en-US" altLang="ko-KR" dirty="0"/>
              <a:t>500</a:t>
            </a:r>
            <a:r>
              <a:rPr lang="ko-KR" altLang="en-US" dirty="0"/>
              <a:t>번까지의 데이터 가져오기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B651A87-AEED-4ABF-8EF6-2735F65F87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193"/>
          <a:stretch/>
        </p:blipFill>
        <p:spPr>
          <a:xfrm>
            <a:off x="611560" y="2924944"/>
            <a:ext cx="7164288" cy="36724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7586560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API </a:t>
            </a:r>
            <a:r>
              <a:rPr lang="ko-KR" altLang="en-US" dirty="0"/>
              <a:t>호출한 후 필요한 데이터 </a:t>
            </a:r>
            <a:r>
              <a:rPr lang="ko-KR" altLang="en-US" dirty="0" err="1"/>
              <a:t>뽑아내기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함수 적용하여 여러 번 호출하여 </a:t>
            </a:r>
            <a:r>
              <a:rPr lang="en-US" altLang="ko-KR" dirty="0"/>
              <a:t>1</a:t>
            </a:r>
            <a:r>
              <a:rPr lang="ko-KR" altLang="en-US" dirty="0"/>
              <a:t>번부터 </a:t>
            </a:r>
            <a:r>
              <a:rPr lang="en-US" altLang="ko-KR" dirty="0"/>
              <a:t>500</a:t>
            </a:r>
            <a:r>
              <a:rPr lang="ko-KR" altLang="en-US" dirty="0"/>
              <a:t>번까지의 데이터 가져오기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B651A87-AEED-4ABF-8EF6-2735F65F87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3215"/>
          <a:stretch/>
        </p:blipFill>
        <p:spPr>
          <a:xfrm>
            <a:off x="683568" y="3056185"/>
            <a:ext cx="7164288" cy="13698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2963845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905CF6E-DE51-4457-9323-A2809AA63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449810"/>
            <a:ext cx="7848872" cy="119521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C7DD7C7-9C5C-40A6-83F2-EDAF91F6AB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1" y="3926396"/>
            <a:ext cx="6973889" cy="5107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8705356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API </a:t>
            </a:r>
            <a:r>
              <a:rPr lang="ko-KR" altLang="en-US" dirty="0"/>
              <a:t>호출한 후 필요한 데이터 </a:t>
            </a:r>
            <a:r>
              <a:rPr lang="ko-KR" altLang="en-US" dirty="0" err="1"/>
              <a:t>뽑아내기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제목</a:t>
            </a:r>
            <a:r>
              <a:rPr lang="en-US" altLang="ko-KR" dirty="0"/>
              <a:t>, </a:t>
            </a:r>
            <a:r>
              <a:rPr lang="ko-KR" altLang="en-US" dirty="0"/>
              <a:t>블로거 이름</a:t>
            </a:r>
            <a:r>
              <a:rPr lang="en-US" altLang="ko-KR" dirty="0"/>
              <a:t>, </a:t>
            </a:r>
            <a:r>
              <a:rPr lang="ko-KR" altLang="en-US" dirty="0"/>
              <a:t>링크만 뽑아 엑셀에 </a:t>
            </a:r>
            <a:r>
              <a:rPr lang="ko-KR" altLang="en-US" dirty="0" err="1"/>
              <a:t>넣어보기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0B2FE57-ABA8-44E0-939D-7B0B5465A6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564" y="3069306"/>
            <a:ext cx="7848872" cy="138265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CA78620-DDAE-42C0-820D-FF8A151967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564" y="4710694"/>
            <a:ext cx="7848872" cy="147457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6700424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API </a:t>
            </a:r>
            <a:r>
              <a:rPr lang="ko-KR" altLang="en-US" dirty="0"/>
              <a:t>호출한 후 필요한 데이터 </a:t>
            </a:r>
            <a:r>
              <a:rPr lang="ko-KR" altLang="en-US" dirty="0" err="1"/>
              <a:t>뽑아내기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제목</a:t>
            </a:r>
            <a:r>
              <a:rPr lang="en-US" altLang="ko-KR" dirty="0"/>
              <a:t>, </a:t>
            </a:r>
            <a:r>
              <a:rPr lang="ko-KR" altLang="en-US" dirty="0"/>
              <a:t>블로거 이름</a:t>
            </a:r>
            <a:r>
              <a:rPr lang="en-US" altLang="ko-KR" dirty="0"/>
              <a:t>, </a:t>
            </a:r>
            <a:r>
              <a:rPr lang="ko-KR" altLang="en-US" dirty="0"/>
              <a:t>링크만 뽑아 엑셀에 </a:t>
            </a:r>
            <a:r>
              <a:rPr lang="ko-KR" altLang="en-US" dirty="0" err="1"/>
              <a:t>넣어보기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825C5D9-6528-4350-85C4-C618A2E67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354" y="3140968"/>
            <a:ext cx="7761252" cy="130510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E6FEB6C-83F5-422E-B9C1-743969CD5EA1}"/>
              </a:ext>
            </a:extLst>
          </p:cNvPr>
          <p:cNvSpPr/>
          <p:nvPr/>
        </p:nvSpPr>
        <p:spPr>
          <a:xfrm>
            <a:off x="4823520" y="3429000"/>
            <a:ext cx="684584" cy="93610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D1CE521-3765-4428-A1B1-0AD12ADD4B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8020"/>
          <a:stretch/>
        </p:blipFill>
        <p:spPr>
          <a:xfrm>
            <a:off x="511354" y="4593737"/>
            <a:ext cx="4829849" cy="178759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52516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844A2B-7AEF-43BD-9535-6E4036A37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목차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355C2228-6107-4450-903C-7792C75230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D53D7F10-9C73-4AD6-968A-B24F2C9AAA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013" y="1340101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A1BF7F55-F893-49B1-9F47-E9EDBA4836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024" y="425719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40DCD74-319D-492A-BD4E-08F9A170D774}"/>
              </a:ext>
            </a:extLst>
          </p:cNvPr>
          <p:cNvSpPr/>
          <p:nvPr/>
        </p:nvSpPr>
        <p:spPr>
          <a:xfrm>
            <a:off x="502548" y="2680202"/>
            <a:ext cx="8566952" cy="10801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[part1] </a:t>
            </a:r>
          </a:p>
          <a:p>
            <a:pPr lvl="0" algn="ctr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네이버 </a:t>
            </a:r>
            <a:r>
              <a:rPr lang="en-US" altLang="ko-K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API </a:t>
            </a:r>
            <a:r>
              <a:rPr lang="ko-KR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이용하기</a:t>
            </a:r>
            <a:endParaRPr 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D3E15951-1ADA-4E82-BD60-2275586AB0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93" y="149642"/>
            <a:ext cx="2274990" cy="689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278268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API </a:t>
            </a:r>
            <a:r>
              <a:rPr lang="ko-KR" altLang="en-US" dirty="0"/>
              <a:t>호출한 후 필요한 데이터 </a:t>
            </a:r>
            <a:r>
              <a:rPr lang="ko-KR" altLang="en-US" dirty="0" err="1"/>
              <a:t>뽑아내기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제목</a:t>
            </a:r>
            <a:r>
              <a:rPr lang="en-US" altLang="ko-KR" dirty="0"/>
              <a:t>, </a:t>
            </a:r>
            <a:r>
              <a:rPr lang="ko-KR" altLang="en-US" dirty="0"/>
              <a:t>블로거 이름</a:t>
            </a:r>
            <a:r>
              <a:rPr lang="en-US" altLang="ko-KR" dirty="0"/>
              <a:t>, </a:t>
            </a:r>
            <a:r>
              <a:rPr lang="ko-KR" altLang="en-US" dirty="0"/>
              <a:t>링크만 뽑아 엑셀에 </a:t>
            </a:r>
            <a:r>
              <a:rPr lang="ko-KR" altLang="en-US" dirty="0" err="1"/>
              <a:t>넣어보기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322A34E-451C-4CB3-B6C8-C07938079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597" y="3208272"/>
            <a:ext cx="1247949" cy="14384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29BBD21-5ED5-489E-8594-9C91715CCA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736" y="3203121"/>
            <a:ext cx="6487430" cy="258163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9823639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API </a:t>
            </a:r>
            <a:r>
              <a:rPr lang="ko-KR" altLang="en-US" dirty="0"/>
              <a:t>호출한 후 필요한 데이터 </a:t>
            </a:r>
            <a:r>
              <a:rPr lang="ko-KR" altLang="en-US" dirty="0" err="1"/>
              <a:t>뽑아내기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제목</a:t>
            </a:r>
            <a:r>
              <a:rPr lang="en-US" altLang="ko-KR" dirty="0"/>
              <a:t>, </a:t>
            </a:r>
            <a:r>
              <a:rPr lang="ko-KR" altLang="en-US" dirty="0"/>
              <a:t>블로거 이름</a:t>
            </a:r>
            <a:r>
              <a:rPr lang="en-US" altLang="ko-KR" dirty="0"/>
              <a:t>, </a:t>
            </a:r>
            <a:r>
              <a:rPr lang="ko-KR" altLang="en-US" dirty="0"/>
              <a:t>링크만 뽑아 엑셀에 </a:t>
            </a:r>
            <a:r>
              <a:rPr lang="ko-KR" altLang="en-US" dirty="0" err="1"/>
              <a:t>넣어보기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A584446-EF32-4B74-AC86-48CE0CA94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3056185"/>
            <a:ext cx="7992888" cy="290863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5617709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006760" y="2348880"/>
            <a:ext cx="5695790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[part2] </a:t>
            </a:r>
          </a:p>
          <a:p>
            <a:r>
              <a:rPr lang="en-US" altLang="ko-K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JSON </a:t>
            </a:r>
            <a:r>
              <a:rPr lang="ko-KR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특정사이트 </a:t>
            </a:r>
            <a:r>
              <a:rPr lang="ko-KR" alt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크롤링</a:t>
            </a:r>
            <a:r>
              <a:rPr lang="ko-KR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 작업</a:t>
            </a:r>
            <a:endParaRPr lang="en-US" altLang="ko-KR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8255895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4800" dirty="0"/>
              <a:t>JSON </a:t>
            </a:r>
            <a:r>
              <a:rPr lang="ko-KR" altLang="en-US" sz="4800" dirty="0"/>
              <a:t>특정사이트 </a:t>
            </a:r>
            <a:r>
              <a:rPr lang="ko-KR" altLang="en-US" sz="4800" dirty="0" err="1"/>
              <a:t>크롤링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JSON </a:t>
            </a:r>
            <a:r>
              <a:rPr lang="ko-KR" altLang="en-US" dirty="0">
                <a:solidFill>
                  <a:schemeClr val="accent6"/>
                </a:solidFill>
              </a:rPr>
              <a:t>특정사이트 </a:t>
            </a:r>
            <a:r>
              <a:rPr lang="ko-KR" altLang="en-US" dirty="0" err="1">
                <a:solidFill>
                  <a:schemeClr val="accent6"/>
                </a:solidFill>
              </a:rPr>
              <a:t>크롤링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농촌경제연구원 </a:t>
            </a:r>
            <a:r>
              <a:rPr lang="en-US" altLang="ko-KR" dirty="0"/>
              <a:t>: </a:t>
            </a:r>
            <a:r>
              <a:rPr lang="en-US" altLang="ko-KR" u="sng" dirty="0">
                <a:solidFill>
                  <a:schemeClr val="accent6"/>
                </a:solidFill>
              </a:rPr>
              <a:t>http://grains.krei.re.kr</a:t>
            </a:r>
            <a:endParaRPr lang="ko-KR" altLang="en-US" u="sng" dirty="0">
              <a:solidFill>
                <a:schemeClr val="accent6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F3550E0-42E7-47DC-A553-C004BCF91A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670" y="2618830"/>
            <a:ext cx="7190660" cy="31636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0591186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4800" dirty="0"/>
              <a:t>JSON </a:t>
            </a:r>
            <a:r>
              <a:rPr lang="ko-KR" altLang="en-US" sz="4800" dirty="0"/>
              <a:t>특정사이트 </a:t>
            </a:r>
            <a:r>
              <a:rPr lang="ko-KR" altLang="en-US" sz="4800" dirty="0" err="1"/>
              <a:t>크롤링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JSON </a:t>
            </a:r>
            <a:r>
              <a:rPr lang="ko-KR" altLang="en-US" dirty="0">
                <a:solidFill>
                  <a:schemeClr val="accent6"/>
                </a:solidFill>
              </a:rPr>
              <a:t>특정사이트 </a:t>
            </a:r>
            <a:r>
              <a:rPr lang="ko-KR" altLang="en-US" dirty="0" err="1">
                <a:solidFill>
                  <a:schemeClr val="accent6"/>
                </a:solidFill>
              </a:rPr>
              <a:t>크롤링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농촌경제연구원 </a:t>
            </a:r>
            <a:r>
              <a:rPr lang="en-US" altLang="ko-KR" dirty="0"/>
              <a:t>: </a:t>
            </a:r>
            <a:r>
              <a:rPr lang="en-US" altLang="ko-KR" u="sng" dirty="0">
                <a:solidFill>
                  <a:schemeClr val="accent6"/>
                </a:solidFill>
              </a:rPr>
              <a:t>http://grains.krei.re.kr</a:t>
            </a:r>
            <a:endParaRPr lang="ko-KR" altLang="en-US" u="sng" dirty="0">
              <a:solidFill>
                <a:schemeClr val="accent6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B9C978F-EE07-4E38-89AC-42E4B233A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588" y="2545869"/>
            <a:ext cx="7416824" cy="368377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279335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4800" dirty="0"/>
              <a:t>JSON </a:t>
            </a:r>
            <a:r>
              <a:rPr lang="ko-KR" altLang="en-US" sz="4800" dirty="0"/>
              <a:t>특정사이트 </a:t>
            </a:r>
            <a:r>
              <a:rPr lang="ko-KR" altLang="en-US" sz="4800" dirty="0" err="1"/>
              <a:t>크롤링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JSON </a:t>
            </a:r>
            <a:r>
              <a:rPr lang="ko-KR" altLang="en-US" dirty="0">
                <a:solidFill>
                  <a:schemeClr val="accent6"/>
                </a:solidFill>
              </a:rPr>
              <a:t>특정사이트 </a:t>
            </a:r>
            <a:r>
              <a:rPr lang="ko-KR" altLang="en-US" dirty="0" err="1">
                <a:solidFill>
                  <a:schemeClr val="accent6"/>
                </a:solidFill>
              </a:rPr>
              <a:t>크롤링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농촌경제연구원 </a:t>
            </a:r>
            <a:r>
              <a:rPr lang="en-US" altLang="ko-KR" dirty="0"/>
              <a:t>: </a:t>
            </a:r>
            <a:r>
              <a:rPr lang="en-US" altLang="ko-KR" u="sng" dirty="0">
                <a:solidFill>
                  <a:schemeClr val="accent6"/>
                </a:solidFill>
              </a:rPr>
              <a:t>http://grains.krei.re.kr</a:t>
            </a:r>
            <a:endParaRPr lang="ko-KR" altLang="en-US" u="sng" dirty="0">
              <a:solidFill>
                <a:schemeClr val="accent6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48C897F-3FD6-4D17-93DF-B03214421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3" y="2636912"/>
            <a:ext cx="8208913" cy="320893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2663863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4800" dirty="0"/>
              <a:t>JSON </a:t>
            </a:r>
            <a:r>
              <a:rPr lang="ko-KR" altLang="en-US" sz="4800" dirty="0"/>
              <a:t>특정사이트 </a:t>
            </a:r>
            <a:r>
              <a:rPr lang="ko-KR" altLang="en-US" sz="4800" dirty="0" err="1"/>
              <a:t>크롤링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JSON </a:t>
            </a:r>
            <a:r>
              <a:rPr lang="ko-KR" altLang="en-US" dirty="0">
                <a:solidFill>
                  <a:schemeClr val="accent6"/>
                </a:solidFill>
              </a:rPr>
              <a:t>특정사이트 </a:t>
            </a:r>
            <a:r>
              <a:rPr lang="ko-KR" altLang="en-US" dirty="0" err="1">
                <a:solidFill>
                  <a:schemeClr val="accent6"/>
                </a:solidFill>
              </a:rPr>
              <a:t>크롤링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농촌경제연구원 </a:t>
            </a:r>
            <a:r>
              <a:rPr lang="en-US" altLang="ko-KR" dirty="0"/>
              <a:t>: </a:t>
            </a:r>
            <a:r>
              <a:rPr lang="en-US" altLang="ko-KR" u="sng" dirty="0">
                <a:solidFill>
                  <a:schemeClr val="accent6"/>
                </a:solidFill>
              </a:rPr>
              <a:t>http://grains.krei.re.kr</a:t>
            </a:r>
            <a:endParaRPr lang="ko-KR" altLang="en-US" u="sng" dirty="0">
              <a:solidFill>
                <a:schemeClr val="accent6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48C897F-3FD6-4D17-93DF-B03214421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3" y="2636912"/>
            <a:ext cx="8208913" cy="320893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599153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4800" dirty="0"/>
              <a:t>JSON </a:t>
            </a:r>
            <a:r>
              <a:rPr lang="ko-KR" altLang="en-US" sz="4800" dirty="0"/>
              <a:t>특정사이트 </a:t>
            </a:r>
            <a:r>
              <a:rPr lang="ko-KR" altLang="en-US" sz="4800" dirty="0" err="1"/>
              <a:t>크롤링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JSON </a:t>
            </a:r>
            <a:r>
              <a:rPr lang="ko-KR" altLang="en-US" dirty="0">
                <a:solidFill>
                  <a:schemeClr val="accent6"/>
                </a:solidFill>
              </a:rPr>
              <a:t>특정사이트 </a:t>
            </a:r>
            <a:r>
              <a:rPr lang="ko-KR" altLang="en-US" dirty="0" err="1">
                <a:solidFill>
                  <a:schemeClr val="accent6"/>
                </a:solidFill>
              </a:rPr>
              <a:t>크롤링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농촌경제연구원 </a:t>
            </a:r>
            <a:r>
              <a:rPr lang="en-US" altLang="ko-KR" dirty="0"/>
              <a:t>: </a:t>
            </a:r>
            <a:r>
              <a:rPr lang="en-US" altLang="ko-KR" u="sng" dirty="0">
                <a:solidFill>
                  <a:schemeClr val="accent6"/>
                </a:solidFill>
              </a:rPr>
              <a:t>http://grains.krei.re.kr</a:t>
            </a:r>
            <a:endParaRPr lang="ko-KR" altLang="en-US" u="sng" dirty="0">
              <a:solidFill>
                <a:schemeClr val="accent6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7D8F27D-35C5-407D-9A49-D7DCA15EC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2502187"/>
            <a:ext cx="8337569" cy="287102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FD850436-45DA-4FA8-98A8-2D1D8CEB8EED}"/>
              </a:ext>
            </a:extLst>
          </p:cNvPr>
          <p:cNvCxnSpPr/>
          <p:nvPr/>
        </p:nvCxnSpPr>
        <p:spPr>
          <a:xfrm>
            <a:off x="683568" y="3861048"/>
            <a:ext cx="784887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786969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4F85A9A7-D5D4-497F-A4F5-51683336C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919" y="2502187"/>
            <a:ext cx="7992888" cy="34470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4800" dirty="0"/>
              <a:t>JSON </a:t>
            </a:r>
            <a:r>
              <a:rPr lang="ko-KR" altLang="en-US" sz="4800" dirty="0"/>
              <a:t>특정사이트 </a:t>
            </a:r>
            <a:r>
              <a:rPr lang="ko-KR" altLang="en-US" sz="4800" dirty="0" err="1"/>
              <a:t>크롤링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JSON </a:t>
            </a:r>
            <a:r>
              <a:rPr lang="ko-KR" altLang="en-US" dirty="0">
                <a:solidFill>
                  <a:schemeClr val="accent6"/>
                </a:solidFill>
              </a:rPr>
              <a:t>특정사이트 </a:t>
            </a:r>
            <a:r>
              <a:rPr lang="ko-KR" altLang="en-US" dirty="0" err="1">
                <a:solidFill>
                  <a:schemeClr val="accent6"/>
                </a:solidFill>
              </a:rPr>
              <a:t>크롤링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농촌경제연구원 </a:t>
            </a:r>
            <a:r>
              <a:rPr lang="en-US" altLang="ko-KR" dirty="0"/>
              <a:t>: </a:t>
            </a:r>
            <a:r>
              <a:rPr lang="en-US" altLang="ko-KR" u="sng" dirty="0">
                <a:solidFill>
                  <a:schemeClr val="accent6"/>
                </a:solidFill>
              </a:rPr>
              <a:t>http://grains.krei.re.kr</a:t>
            </a:r>
            <a:endParaRPr lang="ko-KR" altLang="en-US" u="sng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222759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4800" dirty="0"/>
              <a:t>JSON </a:t>
            </a:r>
            <a:r>
              <a:rPr lang="ko-KR" altLang="en-US" sz="4800" dirty="0"/>
              <a:t>특정사이트 </a:t>
            </a:r>
            <a:r>
              <a:rPr lang="ko-KR" altLang="en-US" sz="4800" dirty="0" err="1"/>
              <a:t>크롤링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JSON </a:t>
            </a:r>
            <a:r>
              <a:rPr lang="ko-KR" altLang="en-US" dirty="0">
                <a:solidFill>
                  <a:schemeClr val="accent6"/>
                </a:solidFill>
              </a:rPr>
              <a:t>특정사이트 </a:t>
            </a:r>
            <a:r>
              <a:rPr lang="ko-KR" altLang="en-US" dirty="0" err="1">
                <a:solidFill>
                  <a:schemeClr val="accent6"/>
                </a:solidFill>
              </a:rPr>
              <a:t>크롤링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농촌경제연구원 </a:t>
            </a:r>
            <a:r>
              <a:rPr lang="en-US" altLang="ko-KR" dirty="0"/>
              <a:t>: </a:t>
            </a:r>
            <a:r>
              <a:rPr lang="en-US" altLang="ko-KR" u="sng" dirty="0">
                <a:solidFill>
                  <a:schemeClr val="accent6"/>
                </a:solidFill>
                <a:hlinkClick r:id="rId2"/>
              </a:rPr>
              <a:t>http://grains.krei.re.kr</a:t>
            </a:r>
            <a:endParaRPr lang="en-US" altLang="ko-KR" u="sng" dirty="0">
              <a:solidFill>
                <a:schemeClr val="accent6"/>
              </a:solidFill>
            </a:endParaRPr>
          </a:p>
          <a:p>
            <a:endParaRPr lang="en-US" altLang="ko-KR" u="sng" dirty="0">
              <a:solidFill>
                <a:schemeClr val="accent6"/>
              </a:solidFill>
            </a:endParaRPr>
          </a:p>
          <a:p>
            <a:r>
              <a:rPr lang="en-US" altLang="ko-KR" dirty="0"/>
              <a:t>Python</a:t>
            </a:r>
            <a:r>
              <a:rPr lang="ko-KR" altLang="en-US" dirty="0"/>
              <a:t>에서 </a:t>
            </a:r>
            <a:r>
              <a:rPr lang="en-US" altLang="ko-KR" dirty="0"/>
              <a:t>TEXT </a:t>
            </a:r>
            <a:r>
              <a:rPr lang="ko-KR" altLang="en-US" dirty="0"/>
              <a:t>데이터 불러오기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641FD10-5DBA-4709-BA20-D862E9B163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3056185"/>
            <a:ext cx="7344816" cy="18100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35314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BED354E-877E-498E-BA88-EC0870DB4BFC}"/>
              </a:ext>
            </a:extLst>
          </p:cNvPr>
          <p:cNvSpPr/>
          <p:nvPr/>
        </p:nvSpPr>
        <p:spPr>
          <a:xfrm>
            <a:off x="359532" y="1857019"/>
            <a:ext cx="842493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+mn-lt"/>
                <a:ea typeface="+mn-ea"/>
              </a:rPr>
              <a:t>어플리케이션 등록하기</a:t>
            </a:r>
            <a:endParaRPr lang="en-US" altLang="ko-KR" sz="2000" dirty="0">
              <a:latin typeface="+mn-lt"/>
              <a:ea typeface="+mn-ea"/>
            </a:endParaRPr>
          </a:p>
          <a:p>
            <a:endParaRPr lang="en-US" altLang="ko-KR" sz="2000" dirty="0">
              <a:latin typeface="+mn-lt"/>
              <a:ea typeface="+mn-ea"/>
            </a:endParaRPr>
          </a:p>
          <a:p>
            <a:r>
              <a:rPr lang="ko-KR" altLang="en-US" sz="2000" dirty="0">
                <a:latin typeface="+mn-lt"/>
                <a:ea typeface="+mn-ea"/>
              </a:rPr>
              <a:t>네이버 개발자센터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6D5A3BC-CAE2-4E12-8268-304B3044B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952" y="1933958"/>
            <a:ext cx="4385020" cy="41027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9426248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/>
              <a:t>JSON </a:t>
            </a:r>
            <a:r>
              <a:rPr lang="ko-KR" altLang="en-US" dirty="0"/>
              <a:t>특정사이트 </a:t>
            </a:r>
            <a:r>
              <a:rPr lang="ko-KR" altLang="en-US" dirty="0" err="1"/>
              <a:t>크롤링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JSON </a:t>
            </a:r>
            <a:r>
              <a:rPr lang="ko-KR" altLang="en-US" dirty="0">
                <a:solidFill>
                  <a:schemeClr val="accent6"/>
                </a:solidFill>
              </a:rPr>
              <a:t>특정사이트 </a:t>
            </a:r>
            <a:r>
              <a:rPr lang="ko-KR" altLang="en-US" dirty="0" err="1">
                <a:solidFill>
                  <a:schemeClr val="accent6"/>
                </a:solidFill>
              </a:rPr>
              <a:t>크롤링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25CF3B7-95BD-4739-8646-688413E8E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2502187"/>
            <a:ext cx="8064896" cy="28470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9275902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4800" dirty="0"/>
              <a:t>JSON </a:t>
            </a:r>
            <a:r>
              <a:rPr lang="ko-KR" altLang="en-US" sz="4800" dirty="0"/>
              <a:t>특정사이트 </a:t>
            </a:r>
            <a:r>
              <a:rPr lang="ko-KR" altLang="en-US" sz="4800" dirty="0" err="1"/>
              <a:t>크롤링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JSON </a:t>
            </a:r>
            <a:r>
              <a:rPr lang="ko-KR" altLang="en-US" dirty="0">
                <a:solidFill>
                  <a:schemeClr val="accent6"/>
                </a:solidFill>
              </a:rPr>
              <a:t>특정사이트 </a:t>
            </a:r>
            <a:r>
              <a:rPr lang="ko-KR" altLang="en-US" dirty="0" err="1">
                <a:solidFill>
                  <a:schemeClr val="accent6"/>
                </a:solidFill>
              </a:rPr>
              <a:t>크롤링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농촌경제연구원 </a:t>
            </a:r>
            <a:r>
              <a:rPr lang="en-US" altLang="ko-KR" dirty="0"/>
              <a:t>: </a:t>
            </a:r>
            <a:r>
              <a:rPr lang="en-US" altLang="ko-KR" u="sng" dirty="0">
                <a:solidFill>
                  <a:schemeClr val="accent6"/>
                </a:solidFill>
                <a:hlinkClick r:id="rId2"/>
              </a:rPr>
              <a:t>http://grains.krei.re.kr</a:t>
            </a:r>
            <a:endParaRPr lang="en-US" altLang="ko-KR" u="sng" dirty="0">
              <a:solidFill>
                <a:schemeClr val="accent6"/>
              </a:solidFill>
            </a:endParaRPr>
          </a:p>
          <a:p>
            <a:endParaRPr lang="en-US" altLang="ko-KR" u="sng" dirty="0">
              <a:solidFill>
                <a:schemeClr val="accent6"/>
              </a:solidFill>
            </a:endParaRPr>
          </a:p>
          <a:p>
            <a:r>
              <a:rPr lang="en-US" altLang="ko-KR" dirty="0"/>
              <a:t>Python</a:t>
            </a:r>
            <a:r>
              <a:rPr lang="ko-KR" altLang="en-US" dirty="0"/>
              <a:t>에서 </a:t>
            </a:r>
            <a:r>
              <a:rPr lang="en-US" altLang="ko-KR" dirty="0"/>
              <a:t>TEXT </a:t>
            </a:r>
            <a:r>
              <a:rPr lang="ko-KR" altLang="en-US" dirty="0"/>
              <a:t>데이터를 </a:t>
            </a:r>
            <a:r>
              <a:rPr lang="en-US" altLang="ko-KR" dirty="0"/>
              <a:t>JSON </a:t>
            </a:r>
            <a:r>
              <a:rPr lang="ko-KR" altLang="en-US" dirty="0"/>
              <a:t>데이터로 변환하기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2CEB754-BDBB-4E0C-86AE-2288B00D3E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556" y="3056185"/>
            <a:ext cx="7992888" cy="27556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3205058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/>
              <a:t>JSON </a:t>
            </a:r>
            <a:r>
              <a:rPr lang="ko-KR" altLang="en-US" dirty="0"/>
              <a:t>특정사이트 </a:t>
            </a:r>
            <a:r>
              <a:rPr lang="ko-KR" altLang="en-US" dirty="0" err="1"/>
              <a:t>크롤링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JSON </a:t>
            </a:r>
            <a:r>
              <a:rPr lang="ko-KR" altLang="en-US" dirty="0">
                <a:solidFill>
                  <a:schemeClr val="accent6"/>
                </a:solidFill>
              </a:rPr>
              <a:t>특정사이트 </a:t>
            </a:r>
            <a:r>
              <a:rPr lang="ko-KR" altLang="en-US" dirty="0" err="1">
                <a:solidFill>
                  <a:schemeClr val="accent6"/>
                </a:solidFill>
              </a:rPr>
              <a:t>크롤링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8403ACC-A0D8-4489-A599-72B5F1A12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83" y="2492567"/>
            <a:ext cx="8370098" cy="3810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953266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4800" dirty="0"/>
              <a:t>JSON </a:t>
            </a:r>
            <a:r>
              <a:rPr lang="ko-KR" altLang="en-US" sz="4800" dirty="0"/>
              <a:t>특정사이트 </a:t>
            </a:r>
            <a:r>
              <a:rPr lang="ko-KR" altLang="en-US" sz="4800" dirty="0" err="1"/>
              <a:t>크롤링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JSON </a:t>
            </a:r>
            <a:r>
              <a:rPr lang="ko-KR" altLang="en-US" dirty="0">
                <a:solidFill>
                  <a:schemeClr val="accent6"/>
                </a:solidFill>
              </a:rPr>
              <a:t>특정사이트 </a:t>
            </a:r>
            <a:r>
              <a:rPr lang="ko-KR" altLang="en-US" dirty="0" err="1">
                <a:solidFill>
                  <a:schemeClr val="accent6"/>
                </a:solidFill>
              </a:rPr>
              <a:t>크롤링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농촌경제연구원 </a:t>
            </a:r>
            <a:r>
              <a:rPr lang="en-US" altLang="ko-KR" dirty="0"/>
              <a:t>: </a:t>
            </a:r>
            <a:r>
              <a:rPr lang="en-US" altLang="ko-KR" u="sng" dirty="0">
                <a:solidFill>
                  <a:schemeClr val="accent6"/>
                </a:solidFill>
                <a:hlinkClick r:id="rId2"/>
              </a:rPr>
              <a:t>http://grains.krei.re.kr</a:t>
            </a:r>
            <a:endParaRPr lang="en-US" altLang="ko-KR" u="sng" dirty="0">
              <a:solidFill>
                <a:schemeClr val="accent6"/>
              </a:solidFill>
            </a:endParaRPr>
          </a:p>
          <a:p>
            <a:endParaRPr lang="en-US" altLang="ko-KR" u="sng" dirty="0">
              <a:solidFill>
                <a:schemeClr val="accent6"/>
              </a:solidFill>
            </a:endParaRPr>
          </a:p>
          <a:p>
            <a:r>
              <a:rPr lang="ko-KR" altLang="en-US" dirty="0"/>
              <a:t>날짜와 </a:t>
            </a:r>
            <a:r>
              <a:rPr lang="ko-KR" altLang="en-US" dirty="0" err="1"/>
              <a:t>가격값</a:t>
            </a:r>
            <a:r>
              <a:rPr lang="ko-KR" altLang="en-US" dirty="0"/>
              <a:t> 데이터 받기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5F3C782-F815-4525-A09F-C7C17AA53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2996952"/>
            <a:ext cx="7992888" cy="299033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0805709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/>
              <a:t>JSON </a:t>
            </a:r>
            <a:r>
              <a:rPr lang="ko-KR" altLang="en-US" dirty="0"/>
              <a:t>특정사이트 </a:t>
            </a:r>
            <a:r>
              <a:rPr lang="ko-KR" altLang="en-US" dirty="0" err="1"/>
              <a:t>크롤링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JSON </a:t>
            </a:r>
            <a:r>
              <a:rPr lang="ko-KR" altLang="en-US" dirty="0">
                <a:solidFill>
                  <a:schemeClr val="accent6"/>
                </a:solidFill>
              </a:rPr>
              <a:t>특정사이트 </a:t>
            </a:r>
            <a:r>
              <a:rPr lang="ko-KR" altLang="en-US" dirty="0" err="1">
                <a:solidFill>
                  <a:schemeClr val="accent6"/>
                </a:solidFill>
              </a:rPr>
              <a:t>크롤링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AEEDE99-E9D0-4204-82C6-8EC32D1AC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348880"/>
            <a:ext cx="2076740" cy="176237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4075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/>
              <a:t>JSON </a:t>
            </a:r>
            <a:r>
              <a:rPr lang="ko-KR" altLang="en-US" dirty="0"/>
              <a:t>특정사이트 </a:t>
            </a:r>
            <a:r>
              <a:rPr lang="ko-KR" altLang="en-US" dirty="0" err="1"/>
              <a:t>크롤링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JSON </a:t>
            </a:r>
            <a:r>
              <a:rPr lang="ko-KR" altLang="en-US" dirty="0">
                <a:solidFill>
                  <a:schemeClr val="accent6"/>
                </a:solidFill>
              </a:rPr>
              <a:t>특정사이트 </a:t>
            </a:r>
            <a:r>
              <a:rPr lang="ko-KR" altLang="en-US" dirty="0" err="1">
                <a:solidFill>
                  <a:schemeClr val="accent6"/>
                </a:solidFill>
              </a:rPr>
              <a:t>크롤링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결과값 </a:t>
            </a:r>
          </a:p>
        </p:txBody>
      </p:sp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1399CD92-39E6-40F6-BAAB-AF8F310D7D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15356606"/>
              </p:ext>
            </p:extLst>
          </p:nvPr>
        </p:nvGraphicFramePr>
        <p:xfrm>
          <a:off x="1785937" y="2420888"/>
          <a:ext cx="5572125" cy="3305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4421011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006760" y="2348880"/>
            <a:ext cx="4905510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[part3] </a:t>
            </a:r>
          </a:p>
          <a:p>
            <a:r>
              <a:rPr lang="ko-KR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공공 데이터 </a:t>
            </a:r>
            <a:r>
              <a:rPr lang="en-US" altLang="ko-K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API </a:t>
            </a:r>
            <a:r>
              <a:rPr lang="ko-KR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이용하기</a:t>
            </a:r>
            <a:endParaRPr lang="en-US" altLang="ko-KR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8582172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err="1"/>
              <a:t>공공데이터포털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u="sng" dirty="0">
                <a:solidFill>
                  <a:schemeClr val="accent6"/>
                </a:solidFill>
              </a:rPr>
              <a:t>http://data.go.kr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410C88-E0ED-45D7-809B-0F8116E56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959" y="2564904"/>
            <a:ext cx="7694545" cy="335829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4559504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err="1"/>
              <a:t>공공데이터포털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u="sng" dirty="0">
                <a:solidFill>
                  <a:schemeClr val="accent6"/>
                </a:solidFill>
              </a:rPr>
              <a:t>http://data.go.kr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0963499-2D26-4564-81A7-6A5C9C9BC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926" y="2348880"/>
            <a:ext cx="6590107" cy="38164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09458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err="1"/>
              <a:t>공공데이터포털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u="sng" dirty="0">
                <a:solidFill>
                  <a:schemeClr val="accent6"/>
                </a:solidFill>
              </a:rPr>
              <a:t>http://data.go.kr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065CEAB-6D2C-4BE8-A6B3-DD9C023C8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2688137"/>
            <a:ext cx="7128792" cy="33893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BD2593B-160D-4659-A4D5-BF6553E60A3B}"/>
              </a:ext>
            </a:extLst>
          </p:cNvPr>
          <p:cNvSpPr/>
          <p:nvPr/>
        </p:nvSpPr>
        <p:spPr>
          <a:xfrm>
            <a:off x="971600" y="3501008"/>
            <a:ext cx="3168352" cy="86409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E8A338C-3087-4D73-BA41-D56F8AC75D08}"/>
              </a:ext>
            </a:extLst>
          </p:cNvPr>
          <p:cNvSpPr/>
          <p:nvPr/>
        </p:nvSpPr>
        <p:spPr>
          <a:xfrm>
            <a:off x="2123728" y="3897051"/>
            <a:ext cx="1016496" cy="29641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4178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E728CF4-1037-4AC9-949F-F2523BE943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178" y="2323946"/>
            <a:ext cx="8011643" cy="22101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D89A950-98B3-47BB-8351-48D6B1601747}"/>
              </a:ext>
            </a:extLst>
          </p:cNvPr>
          <p:cNvSpPr/>
          <p:nvPr/>
        </p:nvSpPr>
        <p:spPr>
          <a:xfrm>
            <a:off x="7020272" y="3068960"/>
            <a:ext cx="720080" cy="36004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914745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err="1"/>
              <a:t>공공데이터포털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u="sng" dirty="0">
                <a:solidFill>
                  <a:schemeClr val="accent6"/>
                </a:solidFill>
              </a:rPr>
              <a:t>http://data.go.kr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5590529-0861-4526-9CD5-82E73FB10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905" y="2345603"/>
            <a:ext cx="6310189" cy="40482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489110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err="1"/>
              <a:t>공공데이터포털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u="sng" dirty="0">
                <a:solidFill>
                  <a:schemeClr val="accent6"/>
                </a:solidFill>
              </a:rPr>
              <a:t>http://data.go.kr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5568125-A1EC-424B-BA97-73B566C54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158" y="2850193"/>
            <a:ext cx="7039684" cy="273904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015659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err="1"/>
              <a:t>공공데이터포털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u="sng" dirty="0">
                <a:solidFill>
                  <a:schemeClr val="accent6"/>
                </a:solidFill>
              </a:rPr>
              <a:t>http://data.go.kr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8D23F7B-2B9D-4067-855A-58BFF0772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8907" y="2425533"/>
            <a:ext cx="5646145" cy="388843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3094800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err="1"/>
              <a:t>공공데이터포털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u="sng" dirty="0">
                <a:solidFill>
                  <a:schemeClr val="accent6"/>
                </a:solidFill>
              </a:rPr>
              <a:t>http://data.go.kr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21B0B9C-9E64-4BD0-A4C8-006BD6864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884" y="3140968"/>
            <a:ext cx="7952231" cy="185992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361324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err="1"/>
              <a:t>공공데이터포털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u="sng" dirty="0">
                <a:solidFill>
                  <a:schemeClr val="accent6"/>
                </a:solidFill>
              </a:rPr>
              <a:t>http://data.go.kr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A2349D5-993F-42C9-A4DE-E5BBD0BB99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573" y="2790220"/>
            <a:ext cx="7906853" cy="249589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630629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7E6389B-44D8-4195-9B17-5EF3D80A3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994" y="2466840"/>
            <a:ext cx="7964011" cy="192431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3A5D2F9-AB38-4E11-9738-8A8FA02B4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837" y="4643843"/>
            <a:ext cx="2676387" cy="17825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4001740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E090B1C-BF60-48E4-B117-BFC6E399C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2696645"/>
            <a:ext cx="6239746" cy="162900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928EF3D-EE3B-4ECA-88DA-C2105B14D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097" y="4808136"/>
            <a:ext cx="7920880" cy="7991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4944041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2CD7965-E11B-44F8-A918-27592AE02A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79" b="855"/>
          <a:stretch/>
        </p:blipFill>
        <p:spPr>
          <a:xfrm>
            <a:off x="5652120" y="2132856"/>
            <a:ext cx="2591162" cy="395058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4CB5F33-5DFB-4D34-988F-426D3AA3EC19}"/>
              </a:ext>
            </a:extLst>
          </p:cNvPr>
          <p:cNvSpPr txBox="1"/>
          <p:nvPr/>
        </p:nvSpPr>
        <p:spPr>
          <a:xfrm>
            <a:off x="395536" y="2502187"/>
            <a:ext cx="4932547" cy="1230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3"/>
              </a:rPr>
              <a:t>http://api.visitkorea.or.kr/openapi/service/rest/KorService/areaCode?ServiceKey=ServiceKey&amp;numOfRows=10&amp;pageNo=1&amp;MobileOS=ETC&amp;MobileApp=TestApp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271278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1B27698A-1E91-4702-B198-89FB3D1CE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3691581"/>
            <a:ext cx="6447313" cy="26491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Endpoint </a:t>
            </a:r>
            <a:r>
              <a:rPr lang="ko-KR" altLang="en-US" dirty="0"/>
              <a:t>입력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3C5944C-C341-46CC-8ACF-0F18DFAC0ED6}"/>
              </a:ext>
            </a:extLst>
          </p:cNvPr>
          <p:cNvSpPr/>
          <p:nvPr/>
        </p:nvSpPr>
        <p:spPr>
          <a:xfrm>
            <a:off x="395536" y="5923331"/>
            <a:ext cx="5446309" cy="46287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E70444A-5420-42BB-83F2-A87C317E919A}"/>
              </a:ext>
            </a:extLst>
          </p:cNvPr>
          <p:cNvSpPr/>
          <p:nvPr/>
        </p:nvSpPr>
        <p:spPr>
          <a:xfrm>
            <a:off x="3832210" y="2007192"/>
            <a:ext cx="491625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http://api.visitkorea.or.kr/openapi/service</a:t>
            </a:r>
            <a:r>
              <a:rPr lang="en-US" altLang="ko-KR" sz="14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/rest/KorService/areaCode?ServiceKey=ServiceKey&amp;numOfRows=10&amp;pageNo=1&amp;MobileOS=ETC&amp;MobileApp=TestApp</a:t>
            </a:r>
            <a:endParaRPr lang="ko-KR" altLang="en-US" sz="14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00F0A69-2469-4A5A-BA22-47820AB5EC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544" y="3059243"/>
            <a:ext cx="4505954" cy="44773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627185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Service Key </a:t>
            </a:r>
            <a:r>
              <a:rPr lang="ko-KR" altLang="en-US" dirty="0"/>
              <a:t>입력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E70444A-5420-42BB-83F2-A87C317E919A}"/>
              </a:ext>
            </a:extLst>
          </p:cNvPr>
          <p:cNvSpPr/>
          <p:nvPr/>
        </p:nvSpPr>
        <p:spPr>
          <a:xfrm>
            <a:off x="755576" y="3139990"/>
            <a:ext cx="76328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http://api.visitkorea.or.kr/openapi/service/rest/KorService/areaCode?</a:t>
            </a:r>
            <a:r>
              <a:rPr lang="en-US" altLang="ko-KR" sz="1400" b="1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ServiceKey=ServiceKey</a:t>
            </a:r>
            <a:r>
              <a:rPr lang="en-US" altLang="ko-KR" sz="1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&amp;numOfRows=10&amp;pageNo=1&amp;MobileOS=ETC&amp;MobileApp=TestApp</a:t>
            </a:r>
            <a:endParaRPr lang="ko-KR" altLang="en-US" sz="1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A59CE43-A34A-4B0F-8666-49946A896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045" y="4351432"/>
            <a:ext cx="7554379" cy="59063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84127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80056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>
                <a:latin typeface="+mn-ea"/>
              </a:rPr>
              <a:t>네이버 </a:t>
            </a:r>
            <a:r>
              <a:rPr lang="en-US" altLang="ko-KR" dirty="0">
                <a:latin typeface="+mn-ea"/>
              </a:rPr>
              <a:t>API </a:t>
            </a:r>
            <a:r>
              <a:rPr lang="ko-KR" altLang="en-US" dirty="0">
                <a:latin typeface="+mn-ea"/>
              </a:rPr>
              <a:t>이용하기</a:t>
            </a:r>
            <a:endParaRPr lang="en-US" altLang="ko-KR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네이버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  <a:endParaRPr lang="en-US" altLang="ko-KR" dirty="0">
              <a:solidFill>
                <a:schemeClr val="accent6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1FF128F-6C0F-403A-84DC-AEEA27206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2060848"/>
            <a:ext cx="6466987" cy="393184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8800569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Service Key </a:t>
            </a:r>
            <a:r>
              <a:rPr lang="ko-KR" altLang="en-US" dirty="0"/>
              <a:t>입력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E70444A-5420-42BB-83F2-A87C317E919A}"/>
              </a:ext>
            </a:extLst>
          </p:cNvPr>
          <p:cNvSpPr/>
          <p:nvPr/>
        </p:nvSpPr>
        <p:spPr>
          <a:xfrm>
            <a:off x="791580" y="2820998"/>
            <a:ext cx="75608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http://api.visitkorea.or.kr/openapi/service/rest/KorService/areaCode?ServiceKey=ServiceKey&amp;</a:t>
            </a:r>
            <a:r>
              <a:rPr lang="en-US" altLang="ko-KR" sz="1400" b="1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numOfRows=10</a:t>
            </a:r>
            <a:r>
              <a:rPr lang="en-US" altLang="ko-KR" sz="1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&amp;</a:t>
            </a:r>
            <a:r>
              <a:rPr lang="en-US" altLang="ko-KR" sz="1400" b="1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pageNo=1</a:t>
            </a:r>
            <a:r>
              <a:rPr lang="en-US" altLang="ko-KR" sz="1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&amp;</a:t>
            </a:r>
            <a:r>
              <a:rPr lang="en-US" altLang="ko-KR" sz="1400" b="1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MobileOS=ETC</a:t>
            </a:r>
            <a:r>
              <a:rPr lang="en-US" altLang="ko-KR" sz="1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&amp;</a:t>
            </a:r>
            <a:r>
              <a:rPr lang="en-US" altLang="ko-KR" sz="1400" b="1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MobileApp=TestApp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5293401-C1C1-4FFB-9741-5B28E9D0D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048" y="3373637"/>
            <a:ext cx="6477904" cy="302433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1516768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샘플코드 입력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B1293D7-F24C-42F5-8059-305B3336C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45" y="2768154"/>
            <a:ext cx="6502470" cy="367240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5521182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샘플코드 입력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1A35704-7CEB-4916-8900-69F290E3C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955" y="2852936"/>
            <a:ext cx="8351912" cy="340687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335297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샘플코드 입력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FFB29A0-728D-48DE-AFA5-3EDDAA94E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3054458"/>
            <a:ext cx="7992888" cy="20004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3729865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샘플코드 결과값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4238728-BB5F-416B-B0B6-6AF1950D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556" y="3031380"/>
            <a:ext cx="7632848" cy="6256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0673227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샘플코드 결과값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BEB689B-60BF-4B8F-9697-22E0C848E134}"/>
              </a:ext>
            </a:extLst>
          </p:cNvPr>
          <p:cNvSpPr/>
          <p:nvPr/>
        </p:nvSpPr>
        <p:spPr>
          <a:xfrm>
            <a:off x="2339752" y="2398822"/>
            <a:ext cx="29170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u="sng" dirty="0">
                <a:solidFill>
                  <a:schemeClr val="accent6"/>
                </a:solidFill>
              </a:rPr>
              <a:t>http://jsonviewer.stack.hu/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FF8C94E-C695-4EAF-8103-CE212498EA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7873"/>
          <a:stretch/>
        </p:blipFill>
        <p:spPr>
          <a:xfrm>
            <a:off x="1872266" y="2918556"/>
            <a:ext cx="5039428" cy="34563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0513131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샘플코드 결과값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BEB689B-60BF-4B8F-9697-22E0C848E134}"/>
              </a:ext>
            </a:extLst>
          </p:cNvPr>
          <p:cNvSpPr/>
          <p:nvPr/>
        </p:nvSpPr>
        <p:spPr>
          <a:xfrm>
            <a:off x="2339752" y="2398822"/>
            <a:ext cx="29170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u="sng" dirty="0">
                <a:solidFill>
                  <a:schemeClr val="accent6"/>
                </a:solidFill>
              </a:rPr>
              <a:t>http://jsonviewer.stack.hu/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780AEEF-FC35-49A3-A577-3F761D2F5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2924945"/>
            <a:ext cx="6296904" cy="33843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0975540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샘플코드 결과값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BEB689B-60BF-4B8F-9697-22E0C848E134}"/>
              </a:ext>
            </a:extLst>
          </p:cNvPr>
          <p:cNvSpPr/>
          <p:nvPr/>
        </p:nvSpPr>
        <p:spPr>
          <a:xfrm>
            <a:off x="2339752" y="2398822"/>
            <a:ext cx="29170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u="sng" dirty="0">
                <a:solidFill>
                  <a:schemeClr val="accent6"/>
                </a:solidFill>
              </a:rPr>
              <a:t>http://jsonviewer.stack.hu/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B6956A3-9FFA-4FDD-9D7A-D3A7694C8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7811" y="2903430"/>
            <a:ext cx="6468378" cy="348663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4037661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샘플코드 결과값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BEB689B-60BF-4B8F-9697-22E0C848E134}"/>
              </a:ext>
            </a:extLst>
          </p:cNvPr>
          <p:cNvSpPr/>
          <p:nvPr/>
        </p:nvSpPr>
        <p:spPr>
          <a:xfrm>
            <a:off x="2339752" y="2398822"/>
            <a:ext cx="29170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u="sng" dirty="0">
                <a:solidFill>
                  <a:schemeClr val="accent6"/>
                </a:solidFill>
              </a:rPr>
              <a:t>http://jsonviewer.stack.hu/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31CC738-6785-4DA6-8CDA-DB40F7AAB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469" y="2889140"/>
            <a:ext cx="6173061" cy="35152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17388505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FC818-C7B3-4E3C-8A76-FDE2D2A5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>
                <a:latin typeface="+mn-ea"/>
              </a:rPr>
              <a:t>공공 데이터 </a:t>
            </a:r>
            <a:r>
              <a:rPr lang="en-US" altLang="ko-KR" sz="4800" dirty="0">
                <a:latin typeface="+mn-ea"/>
              </a:rPr>
              <a:t>API </a:t>
            </a:r>
            <a:r>
              <a:rPr lang="ko-KR" altLang="en-US" sz="4800" dirty="0">
                <a:latin typeface="+mn-ea"/>
              </a:rPr>
              <a:t>이용하기</a:t>
            </a:r>
            <a:endParaRPr lang="en-US" altLang="ko-KR" sz="4800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B6533-EA11-4B69-A823-CF8030D19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68760"/>
            <a:ext cx="9144000" cy="5256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accent6"/>
                </a:solidFill>
              </a:rPr>
              <a:t>공공 데이터 </a:t>
            </a:r>
            <a:r>
              <a:rPr lang="en-US" altLang="ko-KR" dirty="0">
                <a:solidFill>
                  <a:schemeClr val="accent6"/>
                </a:solidFill>
              </a:rPr>
              <a:t>API </a:t>
            </a:r>
            <a:r>
              <a:rPr lang="ko-KR" altLang="en-US" dirty="0">
                <a:solidFill>
                  <a:schemeClr val="accent6"/>
                </a:solidFill>
              </a:rPr>
              <a:t>이용하기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BE366-0EE0-4180-949D-3BEF3C3109BD}"/>
              </a:ext>
            </a:extLst>
          </p:cNvPr>
          <p:cNvSpPr/>
          <p:nvPr/>
        </p:nvSpPr>
        <p:spPr>
          <a:xfrm>
            <a:off x="395536" y="1844824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관광 정보 데이터 활용하기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미리보기 간편기능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65DABB2-F0D1-484B-8CCF-DE4380905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7100" y="2204864"/>
            <a:ext cx="5095340" cy="403041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93557788"/>
      </p:ext>
    </p:extLst>
  </p:cSld>
  <p:clrMapOvr>
    <a:masterClrMapping/>
  </p:clrMapOvr>
</p:sld>
</file>

<file path=ppt/theme/theme1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tml인강-공룡컴1강" id="{ACEBACDE-8180-47D6-85A0-16183CCC0200}" vid="{BC7CB3AC-87AC-4777-8C26-2E32A1791D43}"/>
    </a:ext>
  </a:extLst>
</a:theme>
</file>

<file path=ppt/theme/theme2.xml><?xml version="1.0" encoding="utf-8"?>
<a:theme xmlns:a="http://schemas.openxmlformats.org/drawingml/2006/main" name="Mos소개">
  <a:themeElements>
    <a:clrScheme name="청록색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tml인강-공룡컴1강" id="{ACEBACDE-8180-47D6-85A0-16183CCC0200}" vid="{7E8DD060-B5B3-448F-A599-707781F0359F}"/>
    </a:ext>
  </a:extLst>
</a:theme>
</file>

<file path=ppt/theme/theme3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tml인강-공룡컴1강" id="{ACEBACDE-8180-47D6-85A0-16183CCC0200}" vid="{BC7CB3AC-87AC-4777-8C26-2E32A1791D43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2977</Words>
  <Application>Microsoft Office PowerPoint</Application>
  <PresentationFormat>화면 슬라이드 쇼(4:3)</PresentationFormat>
  <Paragraphs>661</Paragraphs>
  <Slides>130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130</vt:i4>
      </vt:variant>
    </vt:vector>
  </HeadingPairs>
  <TitlesOfParts>
    <vt:vector size="142" baseType="lpstr">
      <vt:lpstr>궁서</vt:lpstr>
      <vt:lpstr>맑은 고딕</vt:lpstr>
      <vt:lpstr>명조</vt:lpstr>
      <vt:lpstr>한양신명조</vt:lpstr>
      <vt:lpstr>함초롬바탕</vt:lpstr>
      <vt:lpstr>Arial</vt:lpstr>
      <vt:lpstr>Calibri</vt:lpstr>
      <vt:lpstr>Calibri Light</vt:lpstr>
      <vt:lpstr>Wingdings</vt:lpstr>
      <vt:lpstr>1_디자인 사용자 지정</vt:lpstr>
      <vt:lpstr>Mos소개</vt:lpstr>
      <vt:lpstr>디자인 사용자 지정</vt:lpstr>
      <vt:lpstr>PowerPoint 프레젠테이션</vt:lpstr>
      <vt:lpstr>강사 이력</vt:lpstr>
      <vt:lpstr>강사 이력</vt:lpstr>
      <vt:lpstr>커리큘럼</vt:lpstr>
      <vt:lpstr>커리큘럼</vt:lpstr>
      <vt:lpstr>강의 목차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네이버 API 이용하기</vt:lpstr>
      <vt:lpstr>PowerPoint 프레젠테이션</vt:lpstr>
      <vt:lpstr>JSON 특정사이트 크롤링</vt:lpstr>
      <vt:lpstr>JSON 특정사이트 크롤링</vt:lpstr>
      <vt:lpstr>JSON 특정사이트 크롤링</vt:lpstr>
      <vt:lpstr>JSON 특정사이트 크롤링</vt:lpstr>
      <vt:lpstr>JSON 특정사이트 크롤링</vt:lpstr>
      <vt:lpstr>JSON 특정사이트 크롤링</vt:lpstr>
      <vt:lpstr>JSON 특정사이트 크롤링</vt:lpstr>
      <vt:lpstr>JSON 특정사이트 크롤링</vt:lpstr>
      <vt:lpstr>JSON 특정사이트 크롤링</vt:lpstr>
      <vt:lpstr>JSON 특정사이트 크롤링</vt:lpstr>
      <vt:lpstr>JSON 특정사이트 크롤링</vt:lpstr>
      <vt:lpstr>JSON 특정사이트 크롤링</vt:lpstr>
      <vt:lpstr>JSON 특정사이트 크롤링</vt:lpstr>
      <vt:lpstr>PowerPoint 프레젠테이션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공공 데이터 API 이용하기</vt:lpstr>
      <vt:lpstr>PowerPoint 프레젠테이션</vt:lpstr>
      <vt:lpstr>Excel csv 읽기 / 쓰기 작업</vt:lpstr>
      <vt:lpstr>Excel csv 읽기 / 쓰기 작업</vt:lpstr>
      <vt:lpstr>Excel csv 읽기 / 쓰기 작업</vt:lpstr>
      <vt:lpstr>Excel csv 읽기 / 쓰기 작업</vt:lpstr>
      <vt:lpstr>Excel csv 읽기 / 쓰기 작업</vt:lpstr>
      <vt:lpstr>Excel csv 읽기 / 쓰기 작업</vt:lpstr>
      <vt:lpstr>Excel csv 읽기 / 쓰기 작업</vt:lpstr>
      <vt:lpstr>Excel csv 읽기 / 쓰기 작업</vt:lpstr>
      <vt:lpstr>Excel csv 읽기 / 쓰기 작업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2019-11-30T16:24:09Z</dcterms:created>
  <dcterms:modified xsi:type="dcterms:W3CDTF">2020-12-30T00:44:00Z</dcterms:modified>
</cp:coreProperties>
</file>